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8" d="100"/>
          <a:sy n="48" d="100"/>
        </p:scale>
        <p:origin x="52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CF0A-29FA-4EFF-A933-819AF3786C2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CB16-A178-4085-A54F-D2DD0ED66A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8595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CF0A-29FA-4EFF-A933-819AF3786C2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CB16-A178-4085-A54F-D2DD0ED66A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28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CF0A-29FA-4EFF-A933-819AF3786C2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CB16-A178-4085-A54F-D2DD0ED66A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2760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CF0A-29FA-4EFF-A933-819AF3786C2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CB16-A178-4085-A54F-D2DD0ED66A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5939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CF0A-29FA-4EFF-A933-819AF3786C2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CB16-A178-4085-A54F-D2DD0ED66A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16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CF0A-29FA-4EFF-A933-819AF3786C2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CB16-A178-4085-A54F-D2DD0ED66A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447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CF0A-29FA-4EFF-A933-819AF3786C2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CB16-A178-4085-A54F-D2DD0ED66A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870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CF0A-29FA-4EFF-A933-819AF3786C2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CB16-A178-4085-A54F-D2DD0ED66A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708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CF0A-29FA-4EFF-A933-819AF3786C2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CB16-A178-4085-A54F-D2DD0ED66A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588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CF0A-29FA-4EFF-A933-819AF3786C2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CB16-A178-4085-A54F-D2DD0ED66A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384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CF0A-29FA-4EFF-A933-819AF3786C2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CB16-A178-4085-A54F-D2DD0ED66A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8260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ECF0A-29FA-4EFF-A933-819AF3786C2A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8CB16-A178-4085-A54F-D2DD0ED66A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576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2946400" y="216584"/>
            <a:ext cx="5653314" cy="85499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/>
              <a:t>Willkommen im Webinar</a:t>
            </a:r>
            <a:endParaRPr lang="de-DE" b="1" dirty="0"/>
          </a:p>
        </p:txBody>
      </p:sp>
      <p:sp>
        <p:nvSpPr>
          <p:cNvPr id="5" name="Untertitel 2"/>
          <p:cNvSpPr txBox="1">
            <a:spLocks/>
          </p:cNvSpPr>
          <p:nvPr/>
        </p:nvSpPr>
        <p:spPr>
          <a:xfrm>
            <a:off x="1368807" y="1004175"/>
            <a:ext cx="9144000" cy="40848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000" b="1" dirty="0" smtClean="0"/>
              <a:t>Moderation:</a:t>
            </a:r>
            <a:endParaRPr lang="de-DE" sz="20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2213429" y="2863819"/>
            <a:ext cx="2126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Name des Lehrenden/ der Lehrenden</a:t>
            </a:r>
            <a:endParaRPr lang="de-DE" sz="1600" dirty="0"/>
          </a:p>
        </p:txBody>
      </p:sp>
      <p:sp>
        <p:nvSpPr>
          <p:cNvPr id="7" name="Textfeld 6"/>
          <p:cNvSpPr txBox="1"/>
          <p:nvPr/>
        </p:nvSpPr>
        <p:spPr>
          <a:xfrm>
            <a:off x="5283200" y="2863819"/>
            <a:ext cx="2017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Name des Tutors/ der Tutorin</a:t>
            </a:r>
            <a:endParaRPr lang="de-DE" sz="1600" dirty="0"/>
          </a:p>
        </p:txBody>
      </p:sp>
      <p:sp>
        <p:nvSpPr>
          <p:cNvPr id="8" name="Textfeld 7"/>
          <p:cNvSpPr txBox="1"/>
          <p:nvPr/>
        </p:nvSpPr>
        <p:spPr>
          <a:xfrm>
            <a:off x="8244228" y="2981527"/>
            <a:ext cx="2205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Weitere*r Lehrende*r</a:t>
            </a:r>
            <a:endParaRPr lang="de-DE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1368807" y="5041678"/>
            <a:ext cx="99196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Netiquette: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Bitte schalten Sie während des Webinars </a:t>
            </a:r>
            <a:r>
              <a:rPr lang="de-DE" dirty="0" smtClean="0"/>
              <a:t>ihre </a:t>
            </a:r>
            <a:r>
              <a:rPr lang="de-DE" dirty="0" smtClean="0"/>
              <a:t>Kamera und Mikrofon aus. </a:t>
            </a:r>
            <a:r>
              <a:rPr lang="de-DE" dirty="0" smtClean="0"/>
              <a:t>Vergessen Sie nicht das Mikrofon während eines Redebeitrags wieder einzuschalten.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Stellen Sie Ihre Fragen bitte auf </a:t>
            </a:r>
            <a:r>
              <a:rPr lang="de-DE" dirty="0" smtClean="0"/>
              <a:t>Onlinequestions.org.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Für Wortmeldungen stellen Sie bitte Ihren </a:t>
            </a:r>
            <a:r>
              <a:rPr lang="de-DE" dirty="0" err="1" smtClean="0"/>
              <a:t>Teilnehmendenstatus</a:t>
            </a:r>
            <a:r>
              <a:rPr lang="de-DE" dirty="0" smtClean="0"/>
              <a:t> </a:t>
            </a:r>
            <a:r>
              <a:rPr lang="de-DE" dirty="0" smtClean="0"/>
              <a:t>auf „Hand heben“.</a:t>
            </a:r>
          </a:p>
          <a:p>
            <a:r>
              <a:rPr lang="de-DE" dirty="0"/>
              <a:t> </a:t>
            </a:r>
            <a:r>
              <a:rPr lang="de-DE" dirty="0" smtClean="0"/>
              <a:t>    (Links </a:t>
            </a:r>
            <a:r>
              <a:rPr lang="de-DE" dirty="0" smtClean="0"/>
              <a:t>auf das eigene </a:t>
            </a:r>
            <a:r>
              <a:rPr lang="de-DE" dirty="0" err="1" smtClean="0"/>
              <a:t>Teilnehmendensymbol</a:t>
            </a:r>
            <a:r>
              <a:rPr lang="de-DE" dirty="0" smtClean="0"/>
              <a:t> klicken </a:t>
            </a:r>
            <a:r>
              <a:rPr lang="de-DE" dirty="0" smtClean="0">
                <a:sym typeface="Wingdings" panose="05000000000000000000" pitchFamily="2" charset="2"/>
              </a:rPr>
              <a:t></a:t>
            </a:r>
            <a:r>
              <a:rPr lang="de-DE" dirty="0" smtClean="0"/>
              <a:t> Status </a:t>
            </a:r>
            <a:r>
              <a:rPr lang="de-DE" dirty="0" smtClean="0">
                <a:sym typeface="Wingdings" panose="05000000000000000000" pitchFamily="2" charset="2"/>
              </a:rPr>
              <a:t></a:t>
            </a:r>
            <a:r>
              <a:rPr lang="de-DE" dirty="0" smtClean="0"/>
              <a:t> Hand heben) 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1368807" y="3437789"/>
            <a:ext cx="991960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Agenda: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Begrüßung und Vorstellung des Moderationsteams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Fragerunde auf OnlineQuestions.org: </a:t>
            </a:r>
            <a:r>
              <a:rPr lang="de-DE" u="sng" dirty="0" smtClean="0">
                <a:solidFill>
                  <a:schemeClr val="accent5"/>
                </a:solidFill>
              </a:rPr>
              <a:t>Hier einen Link zum einem OnlineQuestions.org-Event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1400" dirty="0" smtClean="0"/>
              <a:t>(Den Link können Sie in den geteilten Notizen von </a:t>
            </a:r>
            <a:r>
              <a:rPr lang="de-DE" sz="1400" dirty="0" err="1" smtClean="0"/>
              <a:t>BigBlueButton</a:t>
            </a:r>
            <a:r>
              <a:rPr lang="de-DE" sz="1400" dirty="0" smtClean="0"/>
              <a:t> anklicken. Sie finden diese links </a:t>
            </a:r>
            <a:r>
              <a:rPr lang="de-DE" sz="1400" dirty="0"/>
              <a:t>ü</a:t>
            </a:r>
            <a:r>
              <a:rPr lang="de-DE" sz="1400" dirty="0" smtClean="0"/>
              <a:t>ber der Teilnehmerliste)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Beantwortung Ihrer Fragen</a:t>
            </a:r>
            <a:endParaRPr lang="de-DE" b="1" dirty="0" smtClean="0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377" y="1538835"/>
            <a:ext cx="1296000" cy="1324984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109" y="1512329"/>
            <a:ext cx="1296000" cy="1324984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9266" y="1560662"/>
            <a:ext cx="1296000" cy="132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286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Breitbild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</vt:lpstr>
      <vt:lpstr>PowerPoint-Präsentation</vt:lpstr>
    </vt:vector>
  </TitlesOfParts>
  <Company>Philipps-Universität Marburg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Heike Rundnagel</dc:creator>
  <cp:lastModifiedBy>Heike Rundnagel</cp:lastModifiedBy>
  <cp:revision>5</cp:revision>
  <dcterms:created xsi:type="dcterms:W3CDTF">2020-04-20T07:49:14Z</dcterms:created>
  <dcterms:modified xsi:type="dcterms:W3CDTF">2020-04-20T12:46:22Z</dcterms:modified>
</cp:coreProperties>
</file>