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8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17DABE-DA1C-4229-A362-12FF06035AA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6DD3936E-61A1-4521-9BC8-3362B5A8A669}">
      <dgm:prSet phldrT="[Text]"/>
      <dgm:spPr/>
      <dgm:t>
        <a:bodyPr/>
        <a:lstStyle/>
        <a:p>
          <a:r>
            <a:rPr lang="de-DE" dirty="0"/>
            <a:t>Relevanz</a:t>
          </a:r>
        </a:p>
      </dgm:t>
    </dgm:pt>
    <dgm:pt modelId="{A4DEEA35-12B4-4501-B99A-C75087E36DA0}" type="parTrans" cxnId="{64FA18AC-5D4B-4A2C-8465-BF2EA42F58E1}">
      <dgm:prSet/>
      <dgm:spPr/>
      <dgm:t>
        <a:bodyPr/>
        <a:lstStyle/>
        <a:p>
          <a:endParaRPr lang="de-DE"/>
        </a:p>
      </dgm:t>
    </dgm:pt>
    <dgm:pt modelId="{EE6D412A-2CC8-4952-8853-1863E2AB4825}" type="sibTrans" cxnId="{64FA18AC-5D4B-4A2C-8465-BF2EA42F58E1}">
      <dgm:prSet/>
      <dgm:spPr/>
      <dgm:t>
        <a:bodyPr/>
        <a:lstStyle/>
        <a:p>
          <a:endParaRPr lang="de-DE"/>
        </a:p>
      </dgm:t>
    </dgm:pt>
    <dgm:pt modelId="{AC63485D-15CB-42E5-8F64-317163172DE5}">
      <dgm:prSet phldrT="[Text]"/>
      <dgm:spPr/>
      <dgm:t>
        <a:bodyPr/>
        <a:lstStyle/>
        <a:p>
          <a:r>
            <a:rPr lang="de-DE" dirty="0"/>
            <a:t>Relevantes Thema / Information, um Aufmerksamkeit auf sich zu ziehen</a:t>
          </a:r>
        </a:p>
      </dgm:t>
    </dgm:pt>
    <dgm:pt modelId="{15CF98F0-17E2-4770-8A61-2789CCC03B5D}" type="parTrans" cxnId="{147CCA6D-15FB-4958-AE80-4075B4B3F793}">
      <dgm:prSet/>
      <dgm:spPr/>
      <dgm:t>
        <a:bodyPr/>
        <a:lstStyle/>
        <a:p>
          <a:endParaRPr lang="de-DE"/>
        </a:p>
      </dgm:t>
    </dgm:pt>
    <dgm:pt modelId="{4EE07360-E080-4451-B017-922E70E98761}" type="sibTrans" cxnId="{147CCA6D-15FB-4958-AE80-4075B4B3F793}">
      <dgm:prSet/>
      <dgm:spPr/>
      <dgm:t>
        <a:bodyPr/>
        <a:lstStyle/>
        <a:p>
          <a:endParaRPr lang="de-DE"/>
        </a:p>
      </dgm:t>
    </dgm:pt>
    <dgm:pt modelId="{7EC33F2C-2DEF-48BB-96A9-C0EC9B299681}">
      <dgm:prSet phldrT="[Text]"/>
      <dgm:spPr/>
      <dgm:t>
        <a:bodyPr/>
        <a:lstStyle/>
        <a:p>
          <a:r>
            <a:rPr lang="de-DE" dirty="0"/>
            <a:t>Visualisierung</a:t>
          </a:r>
        </a:p>
      </dgm:t>
    </dgm:pt>
    <dgm:pt modelId="{5D13A69B-A239-4B37-A358-5E15A185769B}" type="parTrans" cxnId="{91409EF2-78F4-4CAD-A6B7-3262D07CCACE}">
      <dgm:prSet/>
      <dgm:spPr/>
      <dgm:t>
        <a:bodyPr/>
        <a:lstStyle/>
        <a:p>
          <a:endParaRPr lang="de-DE"/>
        </a:p>
      </dgm:t>
    </dgm:pt>
    <dgm:pt modelId="{F7C7D0D6-18C6-4A20-9CF0-A4E539D991A5}" type="sibTrans" cxnId="{91409EF2-78F4-4CAD-A6B7-3262D07CCACE}">
      <dgm:prSet/>
      <dgm:spPr/>
      <dgm:t>
        <a:bodyPr/>
        <a:lstStyle/>
        <a:p>
          <a:endParaRPr lang="de-DE"/>
        </a:p>
      </dgm:t>
    </dgm:pt>
    <dgm:pt modelId="{EC4910DE-0D5B-4C7D-887A-AFA14897F096}">
      <dgm:prSet phldrT="[Text]"/>
      <dgm:spPr/>
      <dgm:t>
        <a:bodyPr/>
        <a:lstStyle/>
        <a:p>
          <a:r>
            <a:rPr lang="de-DE" dirty="0"/>
            <a:t>Stärkeres Reagieren auf visuelle Reize</a:t>
          </a:r>
        </a:p>
      </dgm:t>
    </dgm:pt>
    <dgm:pt modelId="{85DDA2FF-B57E-45BA-AB69-397D89F5AD65}" type="parTrans" cxnId="{28BC5743-3C7F-4750-98BC-6FB94517A6DB}">
      <dgm:prSet/>
      <dgm:spPr/>
      <dgm:t>
        <a:bodyPr/>
        <a:lstStyle/>
        <a:p>
          <a:endParaRPr lang="de-DE"/>
        </a:p>
      </dgm:t>
    </dgm:pt>
    <dgm:pt modelId="{848943D9-C3F7-418F-8451-43E09ADAD738}" type="sibTrans" cxnId="{28BC5743-3C7F-4750-98BC-6FB94517A6DB}">
      <dgm:prSet/>
      <dgm:spPr/>
      <dgm:t>
        <a:bodyPr/>
        <a:lstStyle/>
        <a:p>
          <a:endParaRPr lang="de-DE"/>
        </a:p>
      </dgm:t>
    </dgm:pt>
    <dgm:pt modelId="{1C5914EC-5003-469F-ABDD-897DFDA8EE3D}">
      <dgm:prSet phldrT="[Text]"/>
      <dgm:spPr/>
      <dgm:t>
        <a:bodyPr/>
        <a:lstStyle/>
        <a:p>
          <a:r>
            <a:rPr lang="de-DE" dirty="0"/>
            <a:t>Einsatz von Bildern, Graphiken und Videos</a:t>
          </a:r>
        </a:p>
      </dgm:t>
    </dgm:pt>
    <dgm:pt modelId="{1037EECB-E0B1-4854-B290-C232A1D2E9C9}" type="parTrans" cxnId="{F4143E4C-7F0C-405C-9634-15CA5A9DB1E8}">
      <dgm:prSet/>
      <dgm:spPr/>
      <dgm:t>
        <a:bodyPr/>
        <a:lstStyle/>
        <a:p>
          <a:endParaRPr lang="de-DE"/>
        </a:p>
      </dgm:t>
    </dgm:pt>
    <dgm:pt modelId="{573E95A7-439F-467A-AC0C-746660BEFC77}" type="sibTrans" cxnId="{F4143E4C-7F0C-405C-9634-15CA5A9DB1E8}">
      <dgm:prSet/>
      <dgm:spPr/>
      <dgm:t>
        <a:bodyPr/>
        <a:lstStyle/>
        <a:p>
          <a:endParaRPr lang="de-DE"/>
        </a:p>
      </dgm:t>
    </dgm:pt>
    <dgm:pt modelId="{D37CC720-658E-46A6-82EE-A6F67E16B383}">
      <dgm:prSet phldrT="[Text]"/>
      <dgm:spPr/>
      <dgm:t>
        <a:bodyPr/>
        <a:lstStyle/>
        <a:p>
          <a:r>
            <a:rPr lang="de-DE" dirty="0"/>
            <a:t>Emotionale Ansprache</a:t>
          </a:r>
        </a:p>
      </dgm:t>
    </dgm:pt>
    <dgm:pt modelId="{17AA384C-4C48-471A-B045-687628DC65D4}" type="parTrans" cxnId="{E3A2FDBD-83A6-48C5-95EB-1ED2A8E8E5EE}">
      <dgm:prSet/>
      <dgm:spPr/>
      <dgm:t>
        <a:bodyPr/>
        <a:lstStyle/>
        <a:p>
          <a:endParaRPr lang="de-DE"/>
        </a:p>
      </dgm:t>
    </dgm:pt>
    <dgm:pt modelId="{6CBA6176-30C5-42B2-9F84-DC26D2E14211}" type="sibTrans" cxnId="{E3A2FDBD-83A6-48C5-95EB-1ED2A8E8E5EE}">
      <dgm:prSet/>
      <dgm:spPr/>
      <dgm:t>
        <a:bodyPr/>
        <a:lstStyle/>
        <a:p>
          <a:endParaRPr lang="de-DE"/>
        </a:p>
      </dgm:t>
    </dgm:pt>
    <dgm:pt modelId="{7E999D2E-6AC4-4F78-A184-579E22254062}">
      <dgm:prSet phldrT="[Text]"/>
      <dgm:spPr/>
      <dgm:t>
        <a:bodyPr/>
        <a:lstStyle/>
        <a:p>
          <a:r>
            <a:rPr lang="de-DE" dirty="0"/>
            <a:t>Starke Wirkung</a:t>
          </a:r>
        </a:p>
      </dgm:t>
    </dgm:pt>
    <dgm:pt modelId="{5F87193F-0B8D-4CD4-BE1C-06AFA4684434}" type="parTrans" cxnId="{0F26B10A-BF8C-4AEF-8EBA-17ABEAFED946}">
      <dgm:prSet/>
      <dgm:spPr/>
      <dgm:t>
        <a:bodyPr/>
        <a:lstStyle/>
        <a:p>
          <a:endParaRPr lang="de-DE"/>
        </a:p>
      </dgm:t>
    </dgm:pt>
    <dgm:pt modelId="{1A002CE9-3EFB-4519-A993-244FA7CBBEB8}" type="sibTrans" cxnId="{0F26B10A-BF8C-4AEF-8EBA-17ABEAFED946}">
      <dgm:prSet/>
      <dgm:spPr/>
      <dgm:t>
        <a:bodyPr/>
        <a:lstStyle/>
        <a:p>
          <a:endParaRPr lang="de-DE"/>
        </a:p>
      </dgm:t>
    </dgm:pt>
    <dgm:pt modelId="{A1B313BC-6BF1-440D-A2A9-45C02B160780}">
      <dgm:prSet phldrT="[Text]"/>
      <dgm:spPr/>
      <dgm:t>
        <a:bodyPr/>
        <a:lstStyle/>
        <a:p>
          <a:r>
            <a:rPr lang="de-DE" dirty="0"/>
            <a:t>Interaktion</a:t>
          </a:r>
        </a:p>
      </dgm:t>
    </dgm:pt>
    <dgm:pt modelId="{F2E6CD65-1440-4278-982F-EA8D70F009F8}" type="parTrans" cxnId="{93FF9369-6E37-49BE-B771-C2C6409AF414}">
      <dgm:prSet/>
      <dgm:spPr/>
      <dgm:t>
        <a:bodyPr/>
        <a:lstStyle/>
        <a:p>
          <a:endParaRPr lang="de-DE"/>
        </a:p>
      </dgm:t>
    </dgm:pt>
    <dgm:pt modelId="{D3563928-27D2-45D0-BFAE-F94A770002C6}" type="sibTrans" cxnId="{93FF9369-6E37-49BE-B771-C2C6409AF414}">
      <dgm:prSet/>
      <dgm:spPr/>
      <dgm:t>
        <a:bodyPr/>
        <a:lstStyle/>
        <a:p>
          <a:endParaRPr lang="de-DE"/>
        </a:p>
      </dgm:t>
    </dgm:pt>
    <dgm:pt modelId="{8DF6337D-3B8C-4CDF-9FA0-3BB072E008F7}">
      <dgm:prSet phldrT="[Text]"/>
      <dgm:spPr/>
      <dgm:t>
        <a:bodyPr/>
        <a:lstStyle/>
        <a:p>
          <a:r>
            <a:rPr lang="de-DE" dirty="0"/>
            <a:t>Interaktive Elemente, Diskussion, Fragen</a:t>
          </a:r>
        </a:p>
      </dgm:t>
    </dgm:pt>
    <dgm:pt modelId="{4FD52D98-E898-4182-B740-E121793EF836}" type="parTrans" cxnId="{1BEA9074-38B0-4C37-8810-0F831B54D194}">
      <dgm:prSet/>
      <dgm:spPr/>
      <dgm:t>
        <a:bodyPr/>
        <a:lstStyle/>
        <a:p>
          <a:endParaRPr lang="de-DE"/>
        </a:p>
      </dgm:t>
    </dgm:pt>
    <dgm:pt modelId="{1E907BB0-125C-48D0-A2C7-DE9EE5BA13DE}" type="sibTrans" cxnId="{1BEA9074-38B0-4C37-8810-0F831B54D194}">
      <dgm:prSet/>
      <dgm:spPr/>
      <dgm:t>
        <a:bodyPr/>
        <a:lstStyle/>
        <a:p>
          <a:endParaRPr lang="de-DE"/>
        </a:p>
      </dgm:t>
    </dgm:pt>
    <dgm:pt modelId="{174EA293-6495-44FF-8770-625A227B6C63}">
      <dgm:prSet phldrT="[Text]"/>
      <dgm:spPr/>
      <dgm:t>
        <a:bodyPr/>
        <a:lstStyle/>
        <a:p>
          <a:r>
            <a:rPr lang="de-DE" dirty="0"/>
            <a:t>Aktive Einbindung in das Geschehen </a:t>
          </a:r>
          <a:r>
            <a:rPr lang="de-DE" dirty="0">
              <a:sym typeface="Wingdings" panose="05000000000000000000" pitchFamily="2" charset="2"/>
            </a:rPr>
            <a:t> Erhöhung von Aufmerksamkeit</a:t>
          </a:r>
          <a:endParaRPr lang="de-DE" dirty="0"/>
        </a:p>
      </dgm:t>
    </dgm:pt>
    <dgm:pt modelId="{F7CD486F-E8DA-4D64-95F8-7B586A560261}" type="parTrans" cxnId="{BE8CF990-D807-4CEA-B04A-6E1A79FB2E10}">
      <dgm:prSet/>
      <dgm:spPr/>
      <dgm:t>
        <a:bodyPr/>
        <a:lstStyle/>
        <a:p>
          <a:endParaRPr lang="de-DE"/>
        </a:p>
      </dgm:t>
    </dgm:pt>
    <dgm:pt modelId="{E6C19916-BA2B-454A-A340-83291754887D}" type="sibTrans" cxnId="{BE8CF990-D807-4CEA-B04A-6E1A79FB2E10}">
      <dgm:prSet/>
      <dgm:spPr/>
      <dgm:t>
        <a:bodyPr/>
        <a:lstStyle/>
        <a:p>
          <a:endParaRPr lang="de-DE"/>
        </a:p>
      </dgm:t>
    </dgm:pt>
    <dgm:pt modelId="{EFC52ED4-DFC7-4FC1-A637-35E78FB9A934}">
      <dgm:prSet phldrT="[Text]"/>
      <dgm:spPr/>
      <dgm:t>
        <a:bodyPr/>
        <a:lstStyle/>
        <a:p>
          <a:r>
            <a:rPr lang="de-DE" dirty="0"/>
            <a:t>Emotionale Verbindung durch Humor, Geschichten, Überraschungen</a:t>
          </a:r>
        </a:p>
      </dgm:t>
    </dgm:pt>
    <dgm:pt modelId="{FBF7A360-8B31-4B1C-AB49-AC4FE56C3EC0}" type="parTrans" cxnId="{0847D463-6F9C-42EB-A06D-8B9123BE48FE}">
      <dgm:prSet/>
      <dgm:spPr/>
    </dgm:pt>
    <dgm:pt modelId="{38E52094-4118-4FD8-8B78-25CFB578E0A9}" type="sibTrans" cxnId="{0847D463-6F9C-42EB-A06D-8B9123BE48FE}">
      <dgm:prSet/>
      <dgm:spPr/>
    </dgm:pt>
    <dgm:pt modelId="{AC605BA1-9D84-4846-B98E-A3E9DA73F66C}" type="pres">
      <dgm:prSet presAssocID="{3F17DABE-DA1C-4229-A362-12FF06035AA1}" presName="linearFlow" presStyleCnt="0">
        <dgm:presLayoutVars>
          <dgm:dir/>
          <dgm:animLvl val="lvl"/>
          <dgm:resizeHandles val="exact"/>
        </dgm:presLayoutVars>
      </dgm:prSet>
      <dgm:spPr/>
    </dgm:pt>
    <dgm:pt modelId="{2FDFECAC-24AA-4824-B72A-1FF1D6224F78}" type="pres">
      <dgm:prSet presAssocID="{6DD3936E-61A1-4521-9BC8-3362B5A8A669}" presName="composite" presStyleCnt="0"/>
      <dgm:spPr/>
    </dgm:pt>
    <dgm:pt modelId="{109F5322-AC44-4D55-98A0-3B29D8EB977A}" type="pres">
      <dgm:prSet presAssocID="{6DD3936E-61A1-4521-9BC8-3362B5A8A669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AF486C82-7A9D-4533-928B-61AA26EFA45A}" type="pres">
      <dgm:prSet presAssocID="{6DD3936E-61A1-4521-9BC8-3362B5A8A669}" presName="descendantText" presStyleLbl="alignAcc1" presStyleIdx="0" presStyleCnt="4" custLinFactNeighborX="0" custLinFactNeighborY="-919">
        <dgm:presLayoutVars>
          <dgm:bulletEnabled val="1"/>
        </dgm:presLayoutVars>
      </dgm:prSet>
      <dgm:spPr/>
    </dgm:pt>
    <dgm:pt modelId="{9F7EA548-DF14-4C53-9540-2C192E879E11}" type="pres">
      <dgm:prSet presAssocID="{EE6D412A-2CC8-4952-8853-1863E2AB4825}" presName="sp" presStyleCnt="0"/>
      <dgm:spPr/>
    </dgm:pt>
    <dgm:pt modelId="{E52E5C75-947C-4769-9C84-89509C2AB737}" type="pres">
      <dgm:prSet presAssocID="{7EC33F2C-2DEF-48BB-96A9-C0EC9B299681}" presName="composite" presStyleCnt="0"/>
      <dgm:spPr/>
    </dgm:pt>
    <dgm:pt modelId="{04C5C6C2-09AF-497E-A93E-C4CC0FEE4D7D}" type="pres">
      <dgm:prSet presAssocID="{7EC33F2C-2DEF-48BB-96A9-C0EC9B299681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132FA645-D6CE-41AE-89DD-D471A1FE770D}" type="pres">
      <dgm:prSet presAssocID="{7EC33F2C-2DEF-48BB-96A9-C0EC9B299681}" presName="descendantText" presStyleLbl="alignAcc1" presStyleIdx="1" presStyleCnt="4">
        <dgm:presLayoutVars>
          <dgm:bulletEnabled val="1"/>
        </dgm:presLayoutVars>
      </dgm:prSet>
      <dgm:spPr/>
    </dgm:pt>
    <dgm:pt modelId="{1F1421D5-7636-4FF2-8F1D-0757BD5497EB}" type="pres">
      <dgm:prSet presAssocID="{F7C7D0D6-18C6-4A20-9CF0-A4E539D991A5}" presName="sp" presStyleCnt="0"/>
      <dgm:spPr/>
    </dgm:pt>
    <dgm:pt modelId="{EF2677DD-AB15-46E7-848A-F2B68E6ACDE4}" type="pres">
      <dgm:prSet presAssocID="{D37CC720-658E-46A6-82EE-A6F67E16B383}" presName="composite" presStyleCnt="0"/>
      <dgm:spPr/>
    </dgm:pt>
    <dgm:pt modelId="{885428EB-12AF-47C6-9CD5-BA82CC0BA2F7}" type="pres">
      <dgm:prSet presAssocID="{D37CC720-658E-46A6-82EE-A6F67E16B383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EB7BD0C-1672-4AA7-A3D5-BD241BF26962}" type="pres">
      <dgm:prSet presAssocID="{D37CC720-658E-46A6-82EE-A6F67E16B383}" presName="descendantText" presStyleLbl="alignAcc1" presStyleIdx="2" presStyleCnt="4">
        <dgm:presLayoutVars>
          <dgm:bulletEnabled val="1"/>
        </dgm:presLayoutVars>
      </dgm:prSet>
      <dgm:spPr/>
    </dgm:pt>
    <dgm:pt modelId="{FA664E3E-5772-4DAA-8769-B141F8805E98}" type="pres">
      <dgm:prSet presAssocID="{6CBA6176-30C5-42B2-9F84-DC26D2E14211}" presName="sp" presStyleCnt="0"/>
      <dgm:spPr/>
    </dgm:pt>
    <dgm:pt modelId="{6469277B-6CD4-4FB3-82B1-90D64902719D}" type="pres">
      <dgm:prSet presAssocID="{A1B313BC-6BF1-440D-A2A9-45C02B160780}" presName="composite" presStyleCnt="0"/>
      <dgm:spPr/>
    </dgm:pt>
    <dgm:pt modelId="{9AF054F9-A72A-49EB-AD51-A3D0FBA06D95}" type="pres">
      <dgm:prSet presAssocID="{A1B313BC-6BF1-440D-A2A9-45C02B160780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20FB4A2-2DDF-47DF-A8CE-9E79FC68253E}" type="pres">
      <dgm:prSet presAssocID="{A1B313BC-6BF1-440D-A2A9-45C02B160780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5C6F950A-3998-4BCA-A6F1-6586C9950B0A}" type="presOf" srcId="{AC63485D-15CB-42E5-8F64-317163172DE5}" destId="{AF486C82-7A9D-4533-928B-61AA26EFA45A}" srcOrd="0" destOrd="0" presId="urn:microsoft.com/office/officeart/2005/8/layout/chevron2"/>
    <dgm:cxn modelId="{0F26B10A-BF8C-4AEF-8EBA-17ABEAFED946}" srcId="{D37CC720-658E-46A6-82EE-A6F67E16B383}" destId="{7E999D2E-6AC4-4F78-A184-579E22254062}" srcOrd="0" destOrd="0" parTransId="{5F87193F-0B8D-4CD4-BE1C-06AFA4684434}" sibTransId="{1A002CE9-3EFB-4519-A993-244FA7CBBEB8}"/>
    <dgm:cxn modelId="{97D36F0B-D352-453B-A198-7FCD5FDD32EA}" type="presOf" srcId="{6DD3936E-61A1-4521-9BC8-3362B5A8A669}" destId="{109F5322-AC44-4D55-98A0-3B29D8EB977A}" srcOrd="0" destOrd="0" presId="urn:microsoft.com/office/officeart/2005/8/layout/chevron2"/>
    <dgm:cxn modelId="{91E0B70B-6464-4200-97D5-036FC12FE6AB}" type="presOf" srcId="{A1B313BC-6BF1-440D-A2A9-45C02B160780}" destId="{9AF054F9-A72A-49EB-AD51-A3D0FBA06D95}" srcOrd="0" destOrd="0" presId="urn:microsoft.com/office/officeart/2005/8/layout/chevron2"/>
    <dgm:cxn modelId="{20A8F529-5C38-451A-B60B-5FFCC3C1FE13}" type="presOf" srcId="{7E999D2E-6AC4-4F78-A184-579E22254062}" destId="{6EB7BD0C-1672-4AA7-A3D5-BD241BF26962}" srcOrd="0" destOrd="0" presId="urn:microsoft.com/office/officeart/2005/8/layout/chevron2"/>
    <dgm:cxn modelId="{28BC5743-3C7F-4750-98BC-6FB94517A6DB}" srcId="{7EC33F2C-2DEF-48BB-96A9-C0EC9B299681}" destId="{EC4910DE-0D5B-4C7D-887A-AFA14897F096}" srcOrd="0" destOrd="0" parTransId="{85DDA2FF-B57E-45BA-AB69-397D89F5AD65}" sibTransId="{848943D9-C3F7-418F-8451-43E09ADAD738}"/>
    <dgm:cxn modelId="{0847D463-6F9C-42EB-A06D-8B9123BE48FE}" srcId="{D37CC720-658E-46A6-82EE-A6F67E16B383}" destId="{EFC52ED4-DFC7-4FC1-A637-35E78FB9A934}" srcOrd="1" destOrd="0" parTransId="{FBF7A360-8B31-4B1C-AB49-AC4FE56C3EC0}" sibTransId="{38E52094-4118-4FD8-8B78-25CFB578E0A9}"/>
    <dgm:cxn modelId="{A0E71C68-D1F0-41BE-AC07-DF1B3E1D69E2}" type="presOf" srcId="{8DF6337D-3B8C-4CDF-9FA0-3BB072E008F7}" destId="{320FB4A2-2DDF-47DF-A8CE-9E79FC68253E}" srcOrd="0" destOrd="0" presId="urn:microsoft.com/office/officeart/2005/8/layout/chevron2"/>
    <dgm:cxn modelId="{93FF9369-6E37-49BE-B771-C2C6409AF414}" srcId="{3F17DABE-DA1C-4229-A362-12FF06035AA1}" destId="{A1B313BC-6BF1-440D-A2A9-45C02B160780}" srcOrd="3" destOrd="0" parTransId="{F2E6CD65-1440-4278-982F-EA8D70F009F8}" sibTransId="{D3563928-27D2-45D0-BFAE-F94A770002C6}"/>
    <dgm:cxn modelId="{F4143E4C-7F0C-405C-9634-15CA5A9DB1E8}" srcId="{7EC33F2C-2DEF-48BB-96A9-C0EC9B299681}" destId="{1C5914EC-5003-469F-ABDD-897DFDA8EE3D}" srcOrd="1" destOrd="0" parTransId="{1037EECB-E0B1-4854-B290-C232A1D2E9C9}" sibTransId="{573E95A7-439F-467A-AC0C-746660BEFC77}"/>
    <dgm:cxn modelId="{147CCA6D-15FB-4958-AE80-4075B4B3F793}" srcId="{6DD3936E-61A1-4521-9BC8-3362B5A8A669}" destId="{AC63485D-15CB-42E5-8F64-317163172DE5}" srcOrd="0" destOrd="0" parTransId="{15CF98F0-17E2-4770-8A61-2789CCC03B5D}" sibTransId="{4EE07360-E080-4451-B017-922E70E98761}"/>
    <dgm:cxn modelId="{9075274E-37AD-4118-B3B3-D3898FDC541D}" type="presOf" srcId="{174EA293-6495-44FF-8770-625A227B6C63}" destId="{320FB4A2-2DDF-47DF-A8CE-9E79FC68253E}" srcOrd="0" destOrd="1" presId="urn:microsoft.com/office/officeart/2005/8/layout/chevron2"/>
    <dgm:cxn modelId="{1BEA9074-38B0-4C37-8810-0F831B54D194}" srcId="{A1B313BC-6BF1-440D-A2A9-45C02B160780}" destId="{8DF6337D-3B8C-4CDF-9FA0-3BB072E008F7}" srcOrd="0" destOrd="0" parTransId="{4FD52D98-E898-4182-B740-E121793EF836}" sibTransId="{1E907BB0-125C-48D0-A2C7-DE9EE5BA13DE}"/>
    <dgm:cxn modelId="{F6F11577-78AF-47B0-BBE1-27665BE0A724}" type="presOf" srcId="{D37CC720-658E-46A6-82EE-A6F67E16B383}" destId="{885428EB-12AF-47C6-9CD5-BA82CC0BA2F7}" srcOrd="0" destOrd="0" presId="urn:microsoft.com/office/officeart/2005/8/layout/chevron2"/>
    <dgm:cxn modelId="{106E518C-360C-4AAC-8A2E-DBFE78F60060}" type="presOf" srcId="{EC4910DE-0D5B-4C7D-887A-AFA14897F096}" destId="{132FA645-D6CE-41AE-89DD-D471A1FE770D}" srcOrd="0" destOrd="0" presId="urn:microsoft.com/office/officeart/2005/8/layout/chevron2"/>
    <dgm:cxn modelId="{BE8CF990-D807-4CEA-B04A-6E1A79FB2E10}" srcId="{A1B313BC-6BF1-440D-A2A9-45C02B160780}" destId="{174EA293-6495-44FF-8770-625A227B6C63}" srcOrd="1" destOrd="0" parTransId="{F7CD486F-E8DA-4D64-95F8-7B586A560261}" sibTransId="{E6C19916-BA2B-454A-A340-83291754887D}"/>
    <dgm:cxn modelId="{BD814C99-ED44-44D9-AE86-33937AC5A0C6}" type="presOf" srcId="{EFC52ED4-DFC7-4FC1-A637-35E78FB9A934}" destId="{6EB7BD0C-1672-4AA7-A3D5-BD241BF26962}" srcOrd="0" destOrd="1" presId="urn:microsoft.com/office/officeart/2005/8/layout/chevron2"/>
    <dgm:cxn modelId="{D7F8DAA6-C0C5-4A95-99D9-A9C975B9EA7F}" type="presOf" srcId="{7EC33F2C-2DEF-48BB-96A9-C0EC9B299681}" destId="{04C5C6C2-09AF-497E-A93E-C4CC0FEE4D7D}" srcOrd="0" destOrd="0" presId="urn:microsoft.com/office/officeart/2005/8/layout/chevron2"/>
    <dgm:cxn modelId="{47507CA7-83B1-4828-AAB0-47C9F1415BCF}" type="presOf" srcId="{3F17DABE-DA1C-4229-A362-12FF06035AA1}" destId="{AC605BA1-9D84-4846-B98E-A3E9DA73F66C}" srcOrd="0" destOrd="0" presId="urn:microsoft.com/office/officeart/2005/8/layout/chevron2"/>
    <dgm:cxn modelId="{64FA18AC-5D4B-4A2C-8465-BF2EA42F58E1}" srcId="{3F17DABE-DA1C-4229-A362-12FF06035AA1}" destId="{6DD3936E-61A1-4521-9BC8-3362B5A8A669}" srcOrd="0" destOrd="0" parTransId="{A4DEEA35-12B4-4501-B99A-C75087E36DA0}" sibTransId="{EE6D412A-2CC8-4952-8853-1863E2AB4825}"/>
    <dgm:cxn modelId="{D60CBAB7-791A-4FA0-A235-B70FBEC943CF}" type="presOf" srcId="{1C5914EC-5003-469F-ABDD-897DFDA8EE3D}" destId="{132FA645-D6CE-41AE-89DD-D471A1FE770D}" srcOrd="0" destOrd="1" presId="urn:microsoft.com/office/officeart/2005/8/layout/chevron2"/>
    <dgm:cxn modelId="{E3A2FDBD-83A6-48C5-95EB-1ED2A8E8E5EE}" srcId="{3F17DABE-DA1C-4229-A362-12FF06035AA1}" destId="{D37CC720-658E-46A6-82EE-A6F67E16B383}" srcOrd="2" destOrd="0" parTransId="{17AA384C-4C48-471A-B045-687628DC65D4}" sibTransId="{6CBA6176-30C5-42B2-9F84-DC26D2E14211}"/>
    <dgm:cxn modelId="{91409EF2-78F4-4CAD-A6B7-3262D07CCACE}" srcId="{3F17DABE-DA1C-4229-A362-12FF06035AA1}" destId="{7EC33F2C-2DEF-48BB-96A9-C0EC9B299681}" srcOrd="1" destOrd="0" parTransId="{5D13A69B-A239-4B37-A358-5E15A185769B}" sibTransId="{F7C7D0D6-18C6-4A20-9CF0-A4E539D991A5}"/>
    <dgm:cxn modelId="{5126BEED-DD3A-4C21-963A-C4FA65CFE03C}" type="presParOf" srcId="{AC605BA1-9D84-4846-B98E-A3E9DA73F66C}" destId="{2FDFECAC-24AA-4824-B72A-1FF1D6224F78}" srcOrd="0" destOrd="0" presId="urn:microsoft.com/office/officeart/2005/8/layout/chevron2"/>
    <dgm:cxn modelId="{9C4EA0B4-2901-4204-926D-2A9BF8F9AFE0}" type="presParOf" srcId="{2FDFECAC-24AA-4824-B72A-1FF1D6224F78}" destId="{109F5322-AC44-4D55-98A0-3B29D8EB977A}" srcOrd="0" destOrd="0" presId="urn:microsoft.com/office/officeart/2005/8/layout/chevron2"/>
    <dgm:cxn modelId="{2E8C5D06-3EDF-4A36-B741-B1F19A4A1643}" type="presParOf" srcId="{2FDFECAC-24AA-4824-B72A-1FF1D6224F78}" destId="{AF486C82-7A9D-4533-928B-61AA26EFA45A}" srcOrd="1" destOrd="0" presId="urn:microsoft.com/office/officeart/2005/8/layout/chevron2"/>
    <dgm:cxn modelId="{C7BE7061-3B42-4DA0-92C1-5B00B20FD8D2}" type="presParOf" srcId="{AC605BA1-9D84-4846-B98E-A3E9DA73F66C}" destId="{9F7EA548-DF14-4C53-9540-2C192E879E11}" srcOrd="1" destOrd="0" presId="urn:microsoft.com/office/officeart/2005/8/layout/chevron2"/>
    <dgm:cxn modelId="{9A910C57-F283-4F6B-B05B-BD980FFC5DD5}" type="presParOf" srcId="{AC605BA1-9D84-4846-B98E-A3E9DA73F66C}" destId="{E52E5C75-947C-4769-9C84-89509C2AB737}" srcOrd="2" destOrd="0" presId="urn:microsoft.com/office/officeart/2005/8/layout/chevron2"/>
    <dgm:cxn modelId="{EBED319E-D5C7-4D97-88F7-8FE5D0331F28}" type="presParOf" srcId="{E52E5C75-947C-4769-9C84-89509C2AB737}" destId="{04C5C6C2-09AF-497E-A93E-C4CC0FEE4D7D}" srcOrd="0" destOrd="0" presId="urn:microsoft.com/office/officeart/2005/8/layout/chevron2"/>
    <dgm:cxn modelId="{3A4E1896-5E18-4EA4-8D21-30CF61788B6B}" type="presParOf" srcId="{E52E5C75-947C-4769-9C84-89509C2AB737}" destId="{132FA645-D6CE-41AE-89DD-D471A1FE770D}" srcOrd="1" destOrd="0" presId="urn:microsoft.com/office/officeart/2005/8/layout/chevron2"/>
    <dgm:cxn modelId="{8AD932A6-1091-4C6A-A814-7EFCA2AEA89B}" type="presParOf" srcId="{AC605BA1-9D84-4846-B98E-A3E9DA73F66C}" destId="{1F1421D5-7636-4FF2-8F1D-0757BD5497EB}" srcOrd="3" destOrd="0" presId="urn:microsoft.com/office/officeart/2005/8/layout/chevron2"/>
    <dgm:cxn modelId="{43BF7477-530C-41A9-A3AE-823B476AA101}" type="presParOf" srcId="{AC605BA1-9D84-4846-B98E-A3E9DA73F66C}" destId="{EF2677DD-AB15-46E7-848A-F2B68E6ACDE4}" srcOrd="4" destOrd="0" presId="urn:microsoft.com/office/officeart/2005/8/layout/chevron2"/>
    <dgm:cxn modelId="{39EA2228-BE8A-4E2B-A13B-6F822FBE0A54}" type="presParOf" srcId="{EF2677DD-AB15-46E7-848A-F2B68E6ACDE4}" destId="{885428EB-12AF-47C6-9CD5-BA82CC0BA2F7}" srcOrd="0" destOrd="0" presId="urn:microsoft.com/office/officeart/2005/8/layout/chevron2"/>
    <dgm:cxn modelId="{478D864D-198B-41D3-BEE0-4789BB4C1CE3}" type="presParOf" srcId="{EF2677DD-AB15-46E7-848A-F2B68E6ACDE4}" destId="{6EB7BD0C-1672-4AA7-A3D5-BD241BF26962}" srcOrd="1" destOrd="0" presId="urn:microsoft.com/office/officeart/2005/8/layout/chevron2"/>
    <dgm:cxn modelId="{6540E106-3467-4C73-8177-CB3EEBA1CCFD}" type="presParOf" srcId="{AC605BA1-9D84-4846-B98E-A3E9DA73F66C}" destId="{FA664E3E-5772-4DAA-8769-B141F8805E98}" srcOrd="5" destOrd="0" presId="urn:microsoft.com/office/officeart/2005/8/layout/chevron2"/>
    <dgm:cxn modelId="{DCA87AA4-1E6A-4130-B9A1-08C386D078DF}" type="presParOf" srcId="{AC605BA1-9D84-4846-B98E-A3E9DA73F66C}" destId="{6469277B-6CD4-4FB3-82B1-90D64902719D}" srcOrd="6" destOrd="0" presId="urn:microsoft.com/office/officeart/2005/8/layout/chevron2"/>
    <dgm:cxn modelId="{F8340385-A6DB-4A88-B5E0-17748B507C32}" type="presParOf" srcId="{6469277B-6CD4-4FB3-82B1-90D64902719D}" destId="{9AF054F9-A72A-49EB-AD51-A3D0FBA06D95}" srcOrd="0" destOrd="0" presId="urn:microsoft.com/office/officeart/2005/8/layout/chevron2"/>
    <dgm:cxn modelId="{904A99BC-3C5F-4C72-B521-8858CEA8A4B7}" type="presParOf" srcId="{6469277B-6CD4-4FB3-82B1-90D64902719D}" destId="{320FB4A2-2DDF-47DF-A8CE-9E79FC68253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45E4AB-0274-4C0B-BED2-9AE128BE5F6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8AA603E-8E48-41E1-9F8B-EC0964902630}">
      <dgm:prSet phldrT="[Text]"/>
      <dgm:spPr/>
      <dgm:t>
        <a:bodyPr/>
        <a:lstStyle/>
        <a:p>
          <a:r>
            <a:rPr lang="de-DE" dirty="0"/>
            <a:t>Abwechslung</a:t>
          </a:r>
        </a:p>
      </dgm:t>
    </dgm:pt>
    <dgm:pt modelId="{0FA86296-5C3F-4DD6-9C9E-C0B4A16379B1}" type="parTrans" cxnId="{7488C0AF-9868-4356-8BFB-06BE32999997}">
      <dgm:prSet/>
      <dgm:spPr/>
      <dgm:t>
        <a:bodyPr/>
        <a:lstStyle/>
        <a:p>
          <a:endParaRPr lang="de-DE"/>
        </a:p>
      </dgm:t>
    </dgm:pt>
    <dgm:pt modelId="{4F42F67A-3DCB-4AE7-9C18-90906F7A2C25}" type="sibTrans" cxnId="{7488C0AF-9868-4356-8BFB-06BE32999997}">
      <dgm:prSet/>
      <dgm:spPr/>
      <dgm:t>
        <a:bodyPr/>
        <a:lstStyle/>
        <a:p>
          <a:endParaRPr lang="de-DE"/>
        </a:p>
      </dgm:t>
    </dgm:pt>
    <dgm:pt modelId="{0A8BB093-FD4F-4819-AD1A-9B7C35478CA5}">
      <dgm:prSet phldrT="[Text]"/>
      <dgm:spPr/>
      <dgm:t>
        <a:bodyPr/>
        <a:lstStyle/>
        <a:p>
          <a:r>
            <a:rPr lang="de-DE" dirty="0"/>
            <a:t>Kann Aufmerksamkeit aufrechterhalten, Interesse wecken</a:t>
          </a:r>
        </a:p>
      </dgm:t>
    </dgm:pt>
    <dgm:pt modelId="{B53E5E84-5260-4D67-8539-DCFC5280DEF8}" type="parTrans" cxnId="{B29FB291-186C-4B4D-B178-AF651FD99086}">
      <dgm:prSet/>
      <dgm:spPr/>
      <dgm:t>
        <a:bodyPr/>
        <a:lstStyle/>
        <a:p>
          <a:endParaRPr lang="de-DE"/>
        </a:p>
      </dgm:t>
    </dgm:pt>
    <dgm:pt modelId="{D90B192A-4C6B-44DB-85AF-12D014B7E600}" type="sibTrans" cxnId="{B29FB291-186C-4B4D-B178-AF651FD99086}">
      <dgm:prSet/>
      <dgm:spPr/>
      <dgm:t>
        <a:bodyPr/>
        <a:lstStyle/>
        <a:p>
          <a:endParaRPr lang="de-DE"/>
        </a:p>
      </dgm:t>
    </dgm:pt>
    <dgm:pt modelId="{2A2E04D0-6F34-4B3C-B278-E342BDC0BF5C}">
      <dgm:prSet phldrT="[Text]"/>
      <dgm:spPr/>
      <dgm:t>
        <a:bodyPr/>
        <a:lstStyle/>
        <a:p>
          <a:r>
            <a:rPr lang="de-DE" dirty="0"/>
            <a:t>Individualisierung</a:t>
          </a:r>
        </a:p>
      </dgm:t>
    </dgm:pt>
    <dgm:pt modelId="{CF0E2DAA-1423-4CAF-ACDF-FF07D1315E58}" type="parTrans" cxnId="{BF6D94E1-83F2-42BC-BA37-AFA7E266AD57}">
      <dgm:prSet/>
      <dgm:spPr/>
      <dgm:t>
        <a:bodyPr/>
        <a:lstStyle/>
        <a:p>
          <a:endParaRPr lang="de-DE"/>
        </a:p>
      </dgm:t>
    </dgm:pt>
    <dgm:pt modelId="{51403795-C0E5-4366-859C-02D4099DE4C2}" type="sibTrans" cxnId="{BF6D94E1-83F2-42BC-BA37-AFA7E266AD57}">
      <dgm:prSet/>
      <dgm:spPr/>
      <dgm:t>
        <a:bodyPr/>
        <a:lstStyle/>
        <a:p>
          <a:endParaRPr lang="de-DE"/>
        </a:p>
      </dgm:t>
    </dgm:pt>
    <dgm:pt modelId="{1E956078-5ADD-4854-B7B6-0CB88DDC6164}">
      <dgm:prSet phldrT="[Text]"/>
      <dgm:spPr/>
      <dgm:t>
        <a:bodyPr/>
        <a:lstStyle/>
        <a:p>
          <a:r>
            <a:rPr lang="de-DE" dirty="0"/>
            <a:t>Jeder hat andere Vorlieben / Interessen</a:t>
          </a:r>
        </a:p>
      </dgm:t>
    </dgm:pt>
    <dgm:pt modelId="{3CFADDF4-6A2F-449C-8486-AA888169E39F}" type="parTrans" cxnId="{91ED090B-11A9-4AEF-A1C2-59CA08C4F6E8}">
      <dgm:prSet/>
      <dgm:spPr/>
      <dgm:t>
        <a:bodyPr/>
        <a:lstStyle/>
        <a:p>
          <a:endParaRPr lang="de-DE"/>
        </a:p>
      </dgm:t>
    </dgm:pt>
    <dgm:pt modelId="{837DB7CD-BFB1-4BC2-9A9B-6BA8E5BDA0A6}" type="sibTrans" cxnId="{91ED090B-11A9-4AEF-A1C2-59CA08C4F6E8}">
      <dgm:prSet/>
      <dgm:spPr/>
      <dgm:t>
        <a:bodyPr/>
        <a:lstStyle/>
        <a:p>
          <a:endParaRPr lang="de-DE"/>
        </a:p>
      </dgm:t>
    </dgm:pt>
    <dgm:pt modelId="{1806E4E8-E866-4D3D-8E0C-C6F96070947B}">
      <dgm:prSet phldrT="[Text]"/>
      <dgm:spPr/>
      <dgm:t>
        <a:bodyPr/>
        <a:lstStyle/>
        <a:p>
          <a:r>
            <a:rPr lang="de-DE" dirty="0"/>
            <a:t>Inhalte an Interessen anpassen und Aufmerksamkeit gezielt ansprechen</a:t>
          </a:r>
        </a:p>
      </dgm:t>
    </dgm:pt>
    <dgm:pt modelId="{03D37C4F-24C3-4808-A3B9-4ADCCA864FE4}" type="parTrans" cxnId="{160F2C56-556C-4037-9A37-F91A30A2BA03}">
      <dgm:prSet/>
      <dgm:spPr/>
      <dgm:t>
        <a:bodyPr/>
        <a:lstStyle/>
        <a:p>
          <a:endParaRPr lang="de-DE"/>
        </a:p>
      </dgm:t>
    </dgm:pt>
    <dgm:pt modelId="{08786127-AAF1-4592-A02C-87CCCC2081FF}" type="sibTrans" cxnId="{160F2C56-556C-4037-9A37-F91A30A2BA03}">
      <dgm:prSet/>
      <dgm:spPr/>
      <dgm:t>
        <a:bodyPr/>
        <a:lstStyle/>
        <a:p>
          <a:endParaRPr lang="de-DE"/>
        </a:p>
      </dgm:t>
    </dgm:pt>
    <dgm:pt modelId="{77BA5A6E-8C41-4473-A224-EA343DC17FBB}">
      <dgm:prSet phldrT="[Text]"/>
      <dgm:spPr/>
      <dgm:t>
        <a:bodyPr/>
        <a:lstStyle/>
        <a:p>
          <a:r>
            <a:rPr lang="de-DE" dirty="0"/>
            <a:t>Klare Strukturen</a:t>
          </a:r>
        </a:p>
      </dgm:t>
    </dgm:pt>
    <dgm:pt modelId="{F7F06D8A-1C3D-4602-BAD9-323CD55B88C6}" type="parTrans" cxnId="{46CF555F-B2F3-42EB-A9D2-A3B805473CC3}">
      <dgm:prSet/>
      <dgm:spPr/>
      <dgm:t>
        <a:bodyPr/>
        <a:lstStyle/>
        <a:p>
          <a:endParaRPr lang="de-DE"/>
        </a:p>
      </dgm:t>
    </dgm:pt>
    <dgm:pt modelId="{B54183B8-06EB-4608-9AFC-6EB92275810A}" type="sibTrans" cxnId="{46CF555F-B2F3-42EB-A9D2-A3B805473CC3}">
      <dgm:prSet/>
      <dgm:spPr/>
      <dgm:t>
        <a:bodyPr/>
        <a:lstStyle/>
        <a:p>
          <a:endParaRPr lang="de-DE"/>
        </a:p>
      </dgm:t>
    </dgm:pt>
    <dgm:pt modelId="{6FD90077-0F2D-4295-B836-778497982B14}">
      <dgm:prSet phldrT="[Text]"/>
      <dgm:spPr/>
      <dgm:t>
        <a:bodyPr/>
        <a:lstStyle/>
        <a:p>
          <a:r>
            <a:rPr lang="de-DE" dirty="0"/>
            <a:t>Strukturierte Informationen schaffen </a:t>
          </a:r>
          <a:r>
            <a:rPr lang="de-DE" dirty="0">
              <a:sym typeface="Wingdings" panose="05000000000000000000" pitchFamily="2" charset="2"/>
            </a:rPr>
            <a:t> roter Faden</a:t>
          </a:r>
          <a:endParaRPr lang="de-DE" dirty="0"/>
        </a:p>
      </dgm:t>
    </dgm:pt>
    <dgm:pt modelId="{03486ACE-E1E6-4EEE-AA37-3FEB54C44C3B}" type="parTrans" cxnId="{BED3AED1-9D66-4E85-9027-442F663847BB}">
      <dgm:prSet/>
      <dgm:spPr/>
      <dgm:t>
        <a:bodyPr/>
        <a:lstStyle/>
        <a:p>
          <a:endParaRPr lang="de-DE"/>
        </a:p>
      </dgm:t>
    </dgm:pt>
    <dgm:pt modelId="{697DFE06-E880-487B-AEAD-194070F5D772}" type="sibTrans" cxnId="{BED3AED1-9D66-4E85-9027-442F663847BB}">
      <dgm:prSet/>
      <dgm:spPr/>
      <dgm:t>
        <a:bodyPr/>
        <a:lstStyle/>
        <a:p>
          <a:endParaRPr lang="de-DE"/>
        </a:p>
      </dgm:t>
    </dgm:pt>
    <dgm:pt modelId="{46D63EC5-980C-4177-8C3C-3D2011D46ED4}">
      <dgm:prSet phldrT="[Text]"/>
      <dgm:spPr/>
      <dgm:t>
        <a:bodyPr/>
        <a:lstStyle/>
        <a:p>
          <a:r>
            <a:rPr lang="de-DE" dirty="0"/>
            <a:t>Inhalte besser verstehen und Aufmerksamkeit aufrechterhalten</a:t>
          </a:r>
        </a:p>
      </dgm:t>
    </dgm:pt>
    <dgm:pt modelId="{E0316F39-D357-496B-9450-6DB2B6C1DE59}" type="parTrans" cxnId="{D8418755-A511-4A10-8A00-4725EAF43BCE}">
      <dgm:prSet/>
      <dgm:spPr/>
      <dgm:t>
        <a:bodyPr/>
        <a:lstStyle/>
        <a:p>
          <a:endParaRPr lang="de-DE"/>
        </a:p>
      </dgm:t>
    </dgm:pt>
    <dgm:pt modelId="{0423C0A0-9DD2-41EA-AB33-842995E896ED}" type="sibTrans" cxnId="{D8418755-A511-4A10-8A00-4725EAF43BCE}">
      <dgm:prSet/>
      <dgm:spPr/>
      <dgm:t>
        <a:bodyPr/>
        <a:lstStyle/>
        <a:p>
          <a:endParaRPr lang="de-DE"/>
        </a:p>
      </dgm:t>
    </dgm:pt>
    <dgm:pt modelId="{85A061B6-4794-47B5-95EA-7BFD70D2FE4B}">
      <dgm:prSet phldrT="[Text]"/>
      <dgm:spPr/>
      <dgm:t>
        <a:bodyPr/>
        <a:lstStyle/>
        <a:p>
          <a:r>
            <a:rPr lang="de-DE" dirty="0"/>
            <a:t>Monotonie = Langeweile + nachlassende Aufmerksamkeit</a:t>
          </a:r>
        </a:p>
      </dgm:t>
    </dgm:pt>
    <dgm:pt modelId="{6D135845-1254-45CA-8566-CB9F5A3C6EA3}" type="parTrans" cxnId="{5133B53E-387D-4822-A990-C033F9E2C643}">
      <dgm:prSet/>
      <dgm:spPr/>
      <dgm:t>
        <a:bodyPr/>
        <a:lstStyle/>
        <a:p>
          <a:endParaRPr lang="de-DE"/>
        </a:p>
      </dgm:t>
    </dgm:pt>
    <dgm:pt modelId="{1B3C6946-A4DF-4929-B59F-FF6894E67AA4}" type="sibTrans" cxnId="{5133B53E-387D-4822-A990-C033F9E2C643}">
      <dgm:prSet/>
      <dgm:spPr/>
      <dgm:t>
        <a:bodyPr/>
        <a:lstStyle/>
        <a:p>
          <a:endParaRPr lang="de-DE"/>
        </a:p>
      </dgm:t>
    </dgm:pt>
    <dgm:pt modelId="{1A128101-EC88-4659-9F27-EE345A535A42}" type="pres">
      <dgm:prSet presAssocID="{6B45E4AB-0274-4C0B-BED2-9AE128BE5F61}" presName="linearFlow" presStyleCnt="0">
        <dgm:presLayoutVars>
          <dgm:dir/>
          <dgm:animLvl val="lvl"/>
          <dgm:resizeHandles val="exact"/>
        </dgm:presLayoutVars>
      </dgm:prSet>
      <dgm:spPr/>
    </dgm:pt>
    <dgm:pt modelId="{661F8A71-1736-4337-B53E-C5FAB56F50C7}" type="pres">
      <dgm:prSet presAssocID="{58AA603E-8E48-41E1-9F8B-EC0964902630}" presName="composite" presStyleCnt="0"/>
      <dgm:spPr/>
    </dgm:pt>
    <dgm:pt modelId="{5BDF0CCA-0541-4203-B304-0F2BC993A322}" type="pres">
      <dgm:prSet presAssocID="{58AA603E-8E48-41E1-9F8B-EC096490263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A44DD31-5845-4F04-BC80-D09EFA8D3210}" type="pres">
      <dgm:prSet presAssocID="{58AA603E-8E48-41E1-9F8B-EC0964902630}" presName="descendantText" presStyleLbl="alignAcc1" presStyleIdx="0" presStyleCnt="3">
        <dgm:presLayoutVars>
          <dgm:bulletEnabled val="1"/>
        </dgm:presLayoutVars>
      </dgm:prSet>
      <dgm:spPr/>
    </dgm:pt>
    <dgm:pt modelId="{65BBCB7E-68E7-4B71-B0EB-0F3032411CE4}" type="pres">
      <dgm:prSet presAssocID="{4F42F67A-3DCB-4AE7-9C18-90906F7A2C25}" presName="sp" presStyleCnt="0"/>
      <dgm:spPr/>
    </dgm:pt>
    <dgm:pt modelId="{DB92E388-F650-4118-8AE8-CEF64B8C1F86}" type="pres">
      <dgm:prSet presAssocID="{2A2E04D0-6F34-4B3C-B278-E342BDC0BF5C}" presName="composite" presStyleCnt="0"/>
      <dgm:spPr/>
    </dgm:pt>
    <dgm:pt modelId="{4144F699-BE66-4DC2-83C2-45FAD4BDD1D5}" type="pres">
      <dgm:prSet presAssocID="{2A2E04D0-6F34-4B3C-B278-E342BDC0BF5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5A74EA5-6F37-4968-8329-CB5323D3EF72}" type="pres">
      <dgm:prSet presAssocID="{2A2E04D0-6F34-4B3C-B278-E342BDC0BF5C}" presName="descendantText" presStyleLbl="alignAcc1" presStyleIdx="1" presStyleCnt="3">
        <dgm:presLayoutVars>
          <dgm:bulletEnabled val="1"/>
        </dgm:presLayoutVars>
      </dgm:prSet>
      <dgm:spPr/>
    </dgm:pt>
    <dgm:pt modelId="{FC29A569-C7D3-41D1-A057-29E1467CABB8}" type="pres">
      <dgm:prSet presAssocID="{51403795-C0E5-4366-859C-02D4099DE4C2}" presName="sp" presStyleCnt="0"/>
      <dgm:spPr/>
    </dgm:pt>
    <dgm:pt modelId="{1C556576-F976-4F4B-8E34-499C0ED21168}" type="pres">
      <dgm:prSet presAssocID="{77BA5A6E-8C41-4473-A224-EA343DC17FBB}" presName="composite" presStyleCnt="0"/>
      <dgm:spPr/>
    </dgm:pt>
    <dgm:pt modelId="{4658B3A0-D502-45AD-87C8-181997E505B8}" type="pres">
      <dgm:prSet presAssocID="{77BA5A6E-8C41-4473-A224-EA343DC17FB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CE10437-AD9C-4FCA-A90F-9AD178E13513}" type="pres">
      <dgm:prSet presAssocID="{77BA5A6E-8C41-4473-A224-EA343DC17FB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1ED090B-11A9-4AEF-A1C2-59CA08C4F6E8}" srcId="{2A2E04D0-6F34-4B3C-B278-E342BDC0BF5C}" destId="{1E956078-5ADD-4854-B7B6-0CB88DDC6164}" srcOrd="0" destOrd="0" parTransId="{3CFADDF4-6A2F-449C-8486-AA888169E39F}" sibTransId="{837DB7CD-BFB1-4BC2-9A9B-6BA8E5BDA0A6}"/>
    <dgm:cxn modelId="{FDB5A721-4A01-4612-AF27-6496EB0ABC99}" type="presOf" srcId="{46D63EC5-980C-4177-8C3C-3D2011D46ED4}" destId="{7CE10437-AD9C-4FCA-A90F-9AD178E13513}" srcOrd="0" destOrd="1" presId="urn:microsoft.com/office/officeart/2005/8/layout/chevron2"/>
    <dgm:cxn modelId="{8D606A38-C6BB-4617-836D-BC282B2F7FE2}" type="presOf" srcId="{6FD90077-0F2D-4295-B836-778497982B14}" destId="{7CE10437-AD9C-4FCA-A90F-9AD178E13513}" srcOrd="0" destOrd="0" presId="urn:microsoft.com/office/officeart/2005/8/layout/chevron2"/>
    <dgm:cxn modelId="{5133B53E-387D-4822-A990-C033F9E2C643}" srcId="{58AA603E-8E48-41E1-9F8B-EC0964902630}" destId="{85A061B6-4794-47B5-95EA-7BFD70D2FE4B}" srcOrd="0" destOrd="0" parTransId="{6D135845-1254-45CA-8566-CB9F5A3C6EA3}" sibTransId="{1B3C6946-A4DF-4929-B59F-FF6894E67AA4}"/>
    <dgm:cxn modelId="{46CF555F-B2F3-42EB-A9D2-A3B805473CC3}" srcId="{6B45E4AB-0274-4C0B-BED2-9AE128BE5F61}" destId="{77BA5A6E-8C41-4473-A224-EA343DC17FBB}" srcOrd="2" destOrd="0" parTransId="{F7F06D8A-1C3D-4602-BAD9-323CD55B88C6}" sibTransId="{B54183B8-06EB-4608-9AFC-6EB92275810A}"/>
    <dgm:cxn modelId="{EBCD5F4C-7293-46A2-9B15-E16B06D35B26}" type="presOf" srcId="{1806E4E8-E866-4D3D-8E0C-C6F96070947B}" destId="{25A74EA5-6F37-4968-8329-CB5323D3EF72}" srcOrd="0" destOrd="1" presId="urn:microsoft.com/office/officeart/2005/8/layout/chevron2"/>
    <dgm:cxn modelId="{AEB2DF51-EF37-4B7E-A48D-E008B18B018C}" type="presOf" srcId="{77BA5A6E-8C41-4473-A224-EA343DC17FBB}" destId="{4658B3A0-D502-45AD-87C8-181997E505B8}" srcOrd="0" destOrd="0" presId="urn:microsoft.com/office/officeart/2005/8/layout/chevron2"/>
    <dgm:cxn modelId="{D8418755-A511-4A10-8A00-4725EAF43BCE}" srcId="{77BA5A6E-8C41-4473-A224-EA343DC17FBB}" destId="{46D63EC5-980C-4177-8C3C-3D2011D46ED4}" srcOrd="1" destOrd="0" parTransId="{E0316F39-D357-496B-9450-6DB2B6C1DE59}" sibTransId="{0423C0A0-9DD2-41EA-AB33-842995E896ED}"/>
    <dgm:cxn modelId="{160F2C56-556C-4037-9A37-F91A30A2BA03}" srcId="{2A2E04D0-6F34-4B3C-B278-E342BDC0BF5C}" destId="{1806E4E8-E866-4D3D-8E0C-C6F96070947B}" srcOrd="1" destOrd="0" parTransId="{03D37C4F-24C3-4808-A3B9-4ADCCA864FE4}" sibTransId="{08786127-AAF1-4592-A02C-87CCCC2081FF}"/>
    <dgm:cxn modelId="{729FF084-33DA-4471-B270-BF79508282BF}" type="presOf" srcId="{58AA603E-8E48-41E1-9F8B-EC0964902630}" destId="{5BDF0CCA-0541-4203-B304-0F2BC993A322}" srcOrd="0" destOrd="0" presId="urn:microsoft.com/office/officeart/2005/8/layout/chevron2"/>
    <dgm:cxn modelId="{B29FB291-186C-4B4D-B178-AF651FD99086}" srcId="{58AA603E-8E48-41E1-9F8B-EC0964902630}" destId="{0A8BB093-FD4F-4819-AD1A-9B7C35478CA5}" srcOrd="1" destOrd="0" parTransId="{B53E5E84-5260-4D67-8539-DCFC5280DEF8}" sibTransId="{D90B192A-4C6B-44DB-85AF-12D014B7E600}"/>
    <dgm:cxn modelId="{BA23719C-516C-4A24-9500-A5A0F6DB9551}" type="presOf" srcId="{1E956078-5ADD-4854-B7B6-0CB88DDC6164}" destId="{25A74EA5-6F37-4968-8329-CB5323D3EF72}" srcOrd="0" destOrd="0" presId="urn:microsoft.com/office/officeart/2005/8/layout/chevron2"/>
    <dgm:cxn modelId="{7488C0AF-9868-4356-8BFB-06BE32999997}" srcId="{6B45E4AB-0274-4C0B-BED2-9AE128BE5F61}" destId="{58AA603E-8E48-41E1-9F8B-EC0964902630}" srcOrd="0" destOrd="0" parTransId="{0FA86296-5C3F-4DD6-9C9E-C0B4A16379B1}" sibTransId="{4F42F67A-3DCB-4AE7-9C18-90906F7A2C25}"/>
    <dgm:cxn modelId="{3D5401B7-0F89-4151-B009-7E307408CAE7}" type="presOf" srcId="{85A061B6-4794-47B5-95EA-7BFD70D2FE4B}" destId="{6A44DD31-5845-4F04-BC80-D09EFA8D3210}" srcOrd="0" destOrd="0" presId="urn:microsoft.com/office/officeart/2005/8/layout/chevron2"/>
    <dgm:cxn modelId="{BED3AED1-9D66-4E85-9027-442F663847BB}" srcId="{77BA5A6E-8C41-4473-A224-EA343DC17FBB}" destId="{6FD90077-0F2D-4295-B836-778497982B14}" srcOrd="0" destOrd="0" parTransId="{03486ACE-E1E6-4EEE-AA37-3FEB54C44C3B}" sibTransId="{697DFE06-E880-487B-AEAD-194070F5D772}"/>
    <dgm:cxn modelId="{BF6D94E1-83F2-42BC-BA37-AFA7E266AD57}" srcId="{6B45E4AB-0274-4C0B-BED2-9AE128BE5F61}" destId="{2A2E04D0-6F34-4B3C-B278-E342BDC0BF5C}" srcOrd="1" destOrd="0" parTransId="{CF0E2DAA-1423-4CAF-ACDF-FF07D1315E58}" sibTransId="{51403795-C0E5-4366-859C-02D4099DE4C2}"/>
    <dgm:cxn modelId="{E6BA1BEE-5E58-4378-96F7-0D05BA88675B}" type="presOf" srcId="{6B45E4AB-0274-4C0B-BED2-9AE128BE5F61}" destId="{1A128101-EC88-4659-9F27-EE345A535A42}" srcOrd="0" destOrd="0" presId="urn:microsoft.com/office/officeart/2005/8/layout/chevron2"/>
    <dgm:cxn modelId="{81DDB2F1-CB37-44F4-B7CB-B0AA6C075737}" type="presOf" srcId="{0A8BB093-FD4F-4819-AD1A-9B7C35478CA5}" destId="{6A44DD31-5845-4F04-BC80-D09EFA8D3210}" srcOrd="0" destOrd="1" presId="urn:microsoft.com/office/officeart/2005/8/layout/chevron2"/>
    <dgm:cxn modelId="{6DBA4EF3-56A7-4DA4-AD4B-AC989E0ED96F}" type="presOf" srcId="{2A2E04D0-6F34-4B3C-B278-E342BDC0BF5C}" destId="{4144F699-BE66-4DC2-83C2-45FAD4BDD1D5}" srcOrd="0" destOrd="0" presId="urn:microsoft.com/office/officeart/2005/8/layout/chevron2"/>
    <dgm:cxn modelId="{1359B5B6-3677-4B38-A4D2-426A21BEF52A}" type="presParOf" srcId="{1A128101-EC88-4659-9F27-EE345A535A42}" destId="{661F8A71-1736-4337-B53E-C5FAB56F50C7}" srcOrd="0" destOrd="0" presId="urn:microsoft.com/office/officeart/2005/8/layout/chevron2"/>
    <dgm:cxn modelId="{E3CE16C7-E53F-43A5-9E84-306D76F14332}" type="presParOf" srcId="{661F8A71-1736-4337-B53E-C5FAB56F50C7}" destId="{5BDF0CCA-0541-4203-B304-0F2BC993A322}" srcOrd="0" destOrd="0" presId="urn:microsoft.com/office/officeart/2005/8/layout/chevron2"/>
    <dgm:cxn modelId="{47A5A086-3126-4240-AA44-614B53CCFED7}" type="presParOf" srcId="{661F8A71-1736-4337-B53E-C5FAB56F50C7}" destId="{6A44DD31-5845-4F04-BC80-D09EFA8D3210}" srcOrd="1" destOrd="0" presId="urn:microsoft.com/office/officeart/2005/8/layout/chevron2"/>
    <dgm:cxn modelId="{B2739496-9A36-41E8-AA5B-679FEC14BEDB}" type="presParOf" srcId="{1A128101-EC88-4659-9F27-EE345A535A42}" destId="{65BBCB7E-68E7-4B71-B0EB-0F3032411CE4}" srcOrd="1" destOrd="0" presId="urn:microsoft.com/office/officeart/2005/8/layout/chevron2"/>
    <dgm:cxn modelId="{5B0C3689-A9F1-493C-94D7-58376568E9D2}" type="presParOf" srcId="{1A128101-EC88-4659-9F27-EE345A535A42}" destId="{DB92E388-F650-4118-8AE8-CEF64B8C1F86}" srcOrd="2" destOrd="0" presId="urn:microsoft.com/office/officeart/2005/8/layout/chevron2"/>
    <dgm:cxn modelId="{8083E631-2410-4B38-87F8-850FB02A12B4}" type="presParOf" srcId="{DB92E388-F650-4118-8AE8-CEF64B8C1F86}" destId="{4144F699-BE66-4DC2-83C2-45FAD4BDD1D5}" srcOrd="0" destOrd="0" presId="urn:microsoft.com/office/officeart/2005/8/layout/chevron2"/>
    <dgm:cxn modelId="{C6F78368-9050-4F8B-8151-C48AB2AE738F}" type="presParOf" srcId="{DB92E388-F650-4118-8AE8-CEF64B8C1F86}" destId="{25A74EA5-6F37-4968-8329-CB5323D3EF72}" srcOrd="1" destOrd="0" presId="urn:microsoft.com/office/officeart/2005/8/layout/chevron2"/>
    <dgm:cxn modelId="{3FF7B14A-DC8C-4D0B-A811-C95A42D04CD2}" type="presParOf" srcId="{1A128101-EC88-4659-9F27-EE345A535A42}" destId="{FC29A569-C7D3-41D1-A057-29E1467CABB8}" srcOrd="3" destOrd="0" presId="urn:microsoft.com/office/officeart/2005/8/layout/chevron2"/>
    <dgm:cxn modelId="{C4AF165B-1DEC-4706-A9CA-F1FDBAE422EC}" type="presParOf" srcId="{1A128101-EC88-4659-9F27-EE345A535A42}" destId="{1C556576-F976-4F4B-8E34-499C0ED21168}" srcOrd="4" destOrd="0" presId="urn:microsoft.com/office/officeart/2005/8/layout/chevron2"/>
    <dgm:cxn modelId="{A0B6F523-D7E8-4BA1-BDD2-A16E6829BB25}" type="presParOf" srcId="{1C556576-F976-4F4B-8E34-499C0ED21168}" destId="{4658B3A0-D502-45AD-87C8-181997E505B8}" srcOrd="0" destOrd="0" presId="urn:microsoft.com/office/officeart/2005/8/layout/chevron2"/>
    <dgm:cxn modelId="{5BC1AEF9-7800-48BB-8DE7-6D363CD0E0A5}" type="presParOf" srcId="{1C556576-F976-4F4B-8E34-499C0ED21168}" destId="{7CE10437-AD9C-4FCA-A90F-9AD178E135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F5322-AC44-4D55-98A0-3B29D8EB977A}">
      <dsp:nvSpPr>
        <dsp:cNvPr id="0" name=""/>
        <dsp:cNvSpPr/>
      </dsp:nvSpPr>
      <dsp:spPr>
        <a:xfrm rot="5400000">
          <a:off x="-179747" y="180063"/>
          <a:ext cx="1198317" cy="8388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Relevanz</a:t>
          </a:r>
        </a:p>
      </dsp:txBody>
      <dsp:txXfrm rot="-5400000">
        <a:off x="1" y="419726"/>
        <a:ext cx="838822" cy="359495"/>
      </dsp:txXfrm>
    </dsp:sp>
    <dsp:sp modelId="{AF486C82-7A9D-4533-928B-61AA26EFA45A}">
      <dsp:nvSpPr>
        <dsp:cNvPr id="0" name=""/>
        <dsp:cNvSpPr/>
      </dsp:nvSpPr>
      <dsp:spPr>
        <a:xfrm rot="5400000">
          <a:off x="5287757" y="-4448935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Relevantes Thema / Information, um Aufmerksamkeit auf sich zu ziehen</a:t>
          </a:r>
        </a:p>
      </dsp:txBody>
      <dsp:txXfrm rot="-5400000">
        <a:off x="838822" y="38023"/>
        <a:ext cx="9638754" cy="702860"/>
      </dsp:txXfrm>
    </dsp:sp>
    <dsp:sp modelId="{04C5C6C2-09AF-497E-A93E-C4CC0FEE4D7D}">
      <dsp:nvSpPr>
        <dsp:cNvPr id="0" name=""/>
        <dsp:cNvSpPr/>
      </dsp:nvSpPr>
      <dsp:spPr>
        <a:xfrm rot="5400000">
          <a:off x="-179747" y="1230859"/>
          <a:ext cx="1198317" cy="8388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Visualisierung</a:t>
          </a:r>
        </a:p>
      </dsp:txBody>
      <dsp:txXfrm rot="-5400000">
        <a:off x="1" y="1470522"/>
        <a:ext cx="838822" cy="359495"/>
      </dsp:txXfrm>
    </dsp:sp>
    <dsp:sp modelId="{132FA645-D6CE-41AE-89DD-D471A1FE770D}">
      <dsp:nvSpPr>
        <dsp:cNvPr id="0" name=""/>
        <dsp:cNvSpPr/>
      </dsp:nvSpPr>
      <dsp:spPr>
        <a:xfrm rot="5400000">
          <a:off x="5287757" y="-3397823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Stärkeres Reagieren auf visuelle Reize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Einsatz von Bildern, Graphiken und Videos</a:t>
          </a:r>
        </a:p>
      </dsp:txBody>
      <dsp:txXfrm rot="-5400000">
        <a:off x="838822" y="1089135"/>
        <a:ext cx="9638754" cy="702860"/>
      </dsp:txXfrm>
    </dsp:sp>
    <dsp:sp modelId="{885428EB-12AF-47C6-9CD5-BA82CC0BA2F7}">
      <dsp:nvSpPr>
        <dsp:cNvPr id="0" name=""/>
        <dsp:cNvSpPr/>
      </dsp:nvSpPr>
      <dsp:spPr>
        <a:xfrm rot="5400000">
          <a:off x="-179747" y="2281656"/>
          <a:ext cx="1198317" cy="8388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Emotionale Ansprache</a:t>
          </a:r>
        </a:p>
      </dsp:txBody>
      <dsp:txXfrm rot="-5400000">
        <a:off x="1" y="2521319"/>
        <a:ext cx="838822" cy="359495"/>
      </dsp:txXfrm>
    </dsp:sp>
    <dsp:sp modelId="{6EB7BD0C-1672-4AA7-A3D5-BD241BF26962}">
      <dsp:nvSpPr>
        <dsp:cNvPr id="0" name=""/>
        <dsp:cNvSpPr/>
      </dsp:nvSpPr>
      <dsp:spPr>
        <a:xfrm rot="5400000">
          <a:off x="5287757" y="-2347027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Starke Wirkung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Emotionale Verbindung durch Humor, Geschichten, Überraschungen</a:t>
          </a:r>
        </a:p>
      </dsp:txBody>
      <dsp:txXfrm rot="-5400000">
        <a:off x="838822" y="2139931"/>
        <a:ext cx="9638754" cy="702860"/>
      </dsp:txXfrm>
    </dsp:sp>
    <dsp:sp modelId="{9AF054F9-A72A-49EB-AD51-A3D0FBA06D95}">
      <dsp:nvSpPr>
        <dsp:cNvPr id="0" name=""/>
        <dsp:cNvSpPr/>
      </dsp:nvSpPr>
      <dsp:spPr>
        <a:xfrm rot="5400000">
          <a:off x="-179747" y="3332452"/>
          <a:ext cx="1198317" cy="8388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Interaktion</a:t>
          </a:r>
        </a:p>
      </dsp:txBody>
      <dsp:txXfrm rot="-5400000">
        <a:off x="1" y="3572115"/>
        <a:ext cx="838822" cy="359495"/>
      </dsp:txXfrm>
    </dsp:sp>
    <dsp:sp modelId="{320FB4A2-2DDF-47DF-A8CE-9E79FC68253E}">
      <dsp:nvSpPr>
        <dsp:cNvPr id="0" name=""/>
        <dsp:cNvSpPr/>
      </dsp:nvSpPr>
      <dsp:spPr>
        <a:xfrm rot="5400000">
          <a:off x="5287757" y="-1296230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Interaktive Elemente, Diskussion, Fragen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200" kern="1200" dirty="0"/>
            <a:t>Aktive Einbindung in das Geschehen </a:t>
          </a:r>
          <a:r>
            <a:rPr lang="de-DE" sz="2200" kern="1200" dirty="0">
              <a:sym typeface="Wingdings" panose="05000000000000000000" pitchFamily="2" charset="2"/>
            </a:rPr>
            <a:t> Erhöhung von Aufmerksamkeit</a:t>
          </a:r>
          <a:endParaRPr lang="de-DE" sz="2200" kern="1200" dirty="0"/>
        </a:p>
      </dsp:txBody>
      <dsp:txXfrm rot="-5400000">
        <a:off x="838822" y="3190728"/>
        <a:ext cx="9638754" cy="702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F0CCA-0541-4203-B304-0F2BC993A322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Abwechslung</a:t>
          </a:r>
        </a:p>
      </dsp:txBody>
      <dsp:txXfrm rot="-5400000">
        <a:off x="0" y="554579"/>
        <a:ext cx="1105044" cy="473590"/>
      </dsp:txXfrm>
    </dsp:sp>
    <dsp:sp modelId="{6A44DD31-5845-4F04-BC80-D09EFA8D3210}">
      <dsp:nvSpPr>
        <dsp:cNvPr id="0" name=""/>
        <dsp:cNvSpPr/>
      </dsp:nvSpPr>
      <dsp:spPr>
        <a:xfrm rot="5400000">
          <a:off x="5297265" y="-4190163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Monotonie = Langeweile + nachlassende Aufmerksamkeit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Kann Aufmerksamkeit aufrechterhalten, Interesse wecken</a:t>
          </a:r>
        </a:p>
      </dsp:txBody>
      <dsp:txXfrm rot="-5400000">
        <a:off x="1105044" y="52149"/>
        <a:ext cx="9360464" cy="925930"/>
      </dsp:txXfrm>
    </dsp:sp>
    <dsp:sp modelId="{4144F699-BE66-4DC2-83C2-45FAD4BDD1D5}">
      <dsp:nvSpPr>
        <dsp:cNvPr id="0" name=""/>
        <dsp:cNvSpPr/>
      </dsp:nvSpPr>
      <dsp:spPr>
        <a:xfrm rot="5400000">
          <a:off x="-236795" y="1623146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Individualisierung</a:t>
          </a:r>
        </a:p>
      </dsp:txBody>
      <dsp:txXfrm rot="-5400000">
        <a:off x="0" y="1938873"/>
        <a:ext cx="1105044" cy="473590"/>
      </dsp:txXfrm>
    </dsp:sp>
    <dsp:sp modelId="{25A74EA5-6F37-4968-8329-CB5323D3EF72}">
      <dsp:nvSpPr>
        <dsp:cNvPr id="0" name=""/>
        <dsp:cNvSpPr/>
      </dsp:nvSpPr>
      <dsp:spPr>
        <a:xfrm rot="5400000">
          <a:off x="5297265" y="-2805869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Jeder hat andere Vorlieben / Interessen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Inhalte an Interessen anpassen und Aufmerksamkeit gezielt ansprechen</a:t>
          </a:r>
        </a:p>
      </dsp:txBody>
      <dsp:txXfrm rot="-5400000">
        <a:off x="1105044" y="1436443"/>
        <a:ext cx="9360464" cy="925930"/>
      </dsp:txXfrm>
    </dsp:sp>
    <dsp:sp modelId="{4658B3A0-D502-45AD-87C8-181997E505B8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Klare Strukturen</a:t>
          </a:r>
        </a:p>
      </dsp:txBody>
      <dsp:txXfrm rot="-5400000">
        <a:off x="0" y="3323167"/>
        <a:ext cx="1105044" cy="473590"/>
      </dsp:txXfrm>
    </dsp:sp>
    <dsp:sp modelId="{7CE10437-AD9C-4FCA-A90F-9AD178E13513}">
      <dsp:nvSpPr>
        <dsp:cNvPr id="0" name=""/>
        <dsp:cNvSpPr/>
      </dsp:nvSpPr>
      <dsp:spPr>
        <a:xfrm rot="5400000">
          <a:off x="5297265" y="-1421576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Strukturierte Informationen schaffen </a:t>
          </a:r>
          <a:r>
            <a:rPr lang="de-DE" sz="2400" kern="1200" dirty="0">
              <a:sym typeface="Wingdings" panose="05000000000000000000" pitchFamily="2" charset="2"/>
            </a:rPr>
            <a:t> roter Faden</a:t>
          </a:r>
          <a:endParaRPr lang="de-DE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Inhalte besser verstehen und Aufmerksamkeit aufrechterhalten</a:t>
          </a:r>
        </a:p>
      </dsp:txBody>
      <dsp:txXfrm rot="-5400000">
        <a:off x="1105044" y="2820736"/>
        <a:ext cx="9360464" cy="925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AF7A3-095D-44DF-A8F8-BD9A366E4AAD}" type="datetimeFigureOut">
              <a:rPr lang="de-DE" smtClean="0"/>
              <a:t>15.07.2024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10F4B-2223-4C5E-9741-2F26A2D0E9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743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C1B4F1-D7AB-8F5B-852C-4234296D1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189A1E-4E4C-7007-E9E3-15445FE6C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974A12-17FD-BD7C-A26D-3ACEC4DE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1B62-B17E-4D89-8696-1AFB6CA69340}" type="datetime1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13C62A-ADC8-A70E-BB59-ECCD95EC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6DA0B9-A597-403F-1791-31D767C9D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73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D1787-967A-F717-39EB-5F5DBD72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46FEEC-9734-B84C-15CB-E590BD082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6BB0E3-2A94-D408-9B24-3AA7F03F9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CE3F-E5F9-463E-AD48-6791937CA2B4}" type="datetime1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16E918-C119-5EE6-4C96-CF99E6D0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908AE9-270A-9A13-CF21-1002ADAD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71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774F88D-D95E-B6CF-1376-53D1D6AC6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44AAA4C-7691-CD2A-5C29-361A87244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9574F8-0331-BD36-464D-911CC8ED7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E344-701D-4EEC-939F-B0C2C442BE11}" type="datetime1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4BAE9A-0526-E4BC-60A3-7FDBAEE9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BA5F5A-168D-406E-242B-53940907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05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1F9C2F-BF7B-2664-6795-B698AE3E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B570E1-2C56-3226-8D77-1DEC609BD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743DB1-35A3-B74D-BCE8-894877847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8773-1EA4-48F3-825E-06A8483DF317}" type="datetime1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FD59A1-12E6-8121-A250-DCB587064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87DD5A-B5ED-55C2-AA0C-4B32FCFA5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73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DF75C1-D934-AD4E-D709-287CB441E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2C6671-E5DA-EF32-0D96-2919D3CD5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457DFC-89DD-5E87-74A1-38A48C102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900F9-32E4-43FF-B930-B3EF3F451D8F}" type="datetime1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D7D803-41EB-FD3A-8517-2351CDF0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F928FB-DC2D-BF44-96BD-5B1DFA2C8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96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A794E-6C0B-3FBE-3D25-1861BAB81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9206DD-CE1B-5B7A-6C84-D83C0EF5F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6B9E26-B575-9AD4-A371-8C6D7D96F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50E422-C09C-828F-C65B-A941E34A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486E-F0A5-4F6A-BBE6-94ACD85D9E56}" type="datetime1">
              <a:rPr lang="de-DE" smtClean="0"/>
              <a:t>15.07.2024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A96E7F-6932-67A0-8B09-2A0DC0401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152ACD-1F1D-1A2F-6D74-49FD2E24F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51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B92B0-E091-A24A-2074-14191234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52F366-A54D-C9CC-207E-45504B518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256C27-CB5D-4656-3AE9-D30EE01B3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4C97CC0-C1D6-A1D1-1EB4-0873C2706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D7FCB18-0B38-0094-C75C-837F01414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5798DA-5051-4394-E60D-EB90F867F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326D-EFB3-473A-A1E5-B87177EA5444}" type="datetime1">
              <a:rPr lang="de-DE" smtClean="0"/>
              <a:t>15.07.2024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74BFA7C-208B-3371-7BAA-13D0CC61E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3527AC-3BEB-9F63-0660-F8A6E784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93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E82C6-6798-324C-0206-5D09D0FF7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DA7D2E-76EA-4CCF-BC06-2354D2E05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7D251-3ACF-4985-85D7-6304C870DB59}" type="datetime1">
              <a:rPr lang="de-DE" smtClean="0"/>
              <a:t>15.07.2024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0B69050-83DE-97C9-0757-1C6A7C63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45F48D2-CE72-776E-2DA5-F8C8B7581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47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6AFE33-446B-9A11-EAEC-5821A9591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0129-9DB9-4785-B3AF-9861E11AC9A2}" type="datetime1">
              <a:rPr lang="de-DE" smtClean="0"/>
              <a:t>15.07.2024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724FFA6-C32C-74EE-0E6A-7E01D1D5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747973B-045E-91E4-8500-E4C237EF0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600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7BE74-62EA-9D8A-D635-9174A9B4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122631-9C5B-C65D-9D98-086E1F660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F04E1E-E9F0-0CCF-85CA-9BCBD3DF9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B7C516-D61C-F35B-32DC-62350292D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77505-52BF-42CE-B59E-68F739C1F0F6}" type="datetime1">
              <a:rPr lang="de-DE" smtClean="0"/>
              <a:t>15.07.2024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DEE4A0-EC10-9DCB-F53D-B40DD8C18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98D360-8678-C57A-C7C1-B6FDD332C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26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24C586-3C06-9C8E-2417-64361101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1926AD2-1D6E-AC2E-6EC0-926A94C80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E63EAAB-AC72-5180-3AE9-69A859C40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C4FD25-8D44-9183-1492-87E2695D0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CC3E-69D6-4D12-ACD6-EA0EF722001B}" type="datetime1">
              <a:rPr lang="de-DE" smtClean="0"/>
              <a:t>15.07.2024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33F29C-A6D5-E923-A1C8-8F4D0059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90942A-941A-B90B-FBC4-31DE3EA8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41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6942C06-B84B-A8B0-6822-46433AC01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C2C20F-E294-6C15-9BA1-83821CED6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1AAB55-6E90-62A7-A10F-9FDB91A44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B2F75-2DC0-4C83-BFEA-D253C7A1A45D}" type="datetime1">
              <a:rPr lang="de-DE" smtClean="0"/>
              <a:t>15.07.2024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50B2CF-FB3B-D647-CA44-52D9897F0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292009-43E9-705F-C6C5-A5E165147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A8944-FB36-4EE9-A199-8A5ADBEE13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2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572F5-C129-F562-4025-AC29FAF73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3265"/>
          </a:xfrm>
        </p:spPr>
        <p:txBody>
          <a:bodyPr>
            <a:normAutofit/>
          </a:bodyPr>
          <a:lstStyle/>
          <a:p>
            <a:r>
              <a:rPr lang="de-DE" sz="2400" dirty="0"/>
              <a:t>Folien zum Workshop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C06906C-5777-AAA2-06C2-D713E66E5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2700196"/>
          </a:xfrm>
        </p:spPr>
        <p:txBody>
          <a:bodyPr>
            <a:normAutofit/>
          </a:bodyPr>
          <a:lstStyle/>
          <a:p>
            <a:r>
              <a:rPr lang="de-DE" sz="4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„Schnelllebigkeit auf </a:t>
            </a:r>
            <a:r>
              <a:rPr lang="de-DE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Social</a:t>
            </a:r>
            <a:r>
              <a:rPr lang="de-DE" sz="4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Media – Schwerpunkt Achtsamkeit am Beispiel von </a:t>
            </a:r>
            <a:r>
              <a:rPr lang="de-DE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TikTok</a:t>
            </a:r>
            <a:r>
              <a:rPr lang="de-DE" sz="4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“</a:t>
            </a:r>
          </a:p>
          <a:p>
            <a:endParaRPr lang="de-DE" sz="18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de-DE" sz="1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Material von: 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Gina Knierim, Alina </a:t>
            </a:r>
            <a:r>
              <a:rPr lang="de-DE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Leucker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Marvin </a:t>
            </a:r>
            <a:r>
              <a:rPr lang="de-DE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Niehörster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Alba</a:t>
            </a:r>
            <a:r>
              <a:rPr lang="de-DE" sz="1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González </a:t>
            </a:r>
            <a:r>
              <a:rPr lang="de-DE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Pericacho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und Lena </a:t>
            </a:r>
            <a:r>
              <a:rPr lang="de-DE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Verrelli</a:t>
            </a:r>
            <a:r>
              <a:rPr lang="de-DE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de-DE" sz="14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8EA9197-5009-DF27-A8AD-2550EB3A4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114" y="508991"/>
            <a:ext cx="4251401" cy="156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79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EFD3A7-C99E-C5A6-5E3C-BC4B67A66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Resümee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6CBE2B-2C58-1D33-1CFB-170A945B6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Warum spielt Achtsamkeit für euch so eine große Rolle? (Oder warum auch nicht?)</a:t>
            </a:r>
          </a:p>
          <a:p>
            <a:endParaRPr lang="de-DE" dirty="0"/>
          </a:p>
          <a:p>
            <a:r>
              <a:rPr lang="de-DE" dirty="0"/>
              <a:t>Würdet Ihr etwas an eurem eigenen </a:t>
            </a:r>
            <a:r>
              <a:rPr lang="de-DE" dirty="0" err="1"/>
              <a:t>Social</a:t>
            </a:r>
            <a:r>
              <a:rPr lang="de-DE" dirty="0"/>
              <a:t>-Medien Verhalten ändern?</a:t>
            </a:r>
          </a:p>
          <a:p>
            <a:pPr lvl="1"/>
            <a:r>
              <a:rPr lang="de-DE" dirty="0"/>
              <a:t>Wenn ja, was?</a:t>
            </a:r>
          </a:p>
          <a:p>
            <a:pPr lvl="1"/>
            <a:r>
              <a:rPr lang="de-DE" dirty="0"/>
              <a:t>Wenn nein, warum nicht?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C64FD4-1185-4987-E6E9-6ED21B25B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10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D1377AB-1E6E-FAB8-0BFF-45766FE06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9716" y="4149936"/>
            <a:ext cx="1120237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6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22D7F2-467C-CECC-86D2-4C36E755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8BF87F-D94E-34F6-9B2D-1BEB88F93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AOK-Gesundheitsmagazin (2020): Achtsamkeit. Meditation und Achtsamkeitstraining für den Alltag. URL: https://www.aok.de/pk/magazin/wohlbefinden/achtsamkeit/meditation-und-achtsamkeit/ (letzter Zugriff: 22.05.2023).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Gitnux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(2022): Was ist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TikTok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Definition, Neuerungen und mehr. URL: https://blog.git-nux.com/de/tiktok/ (letzter Zugriff: 22.05.2023).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Hessisches Kultusministerium (Hrsg.) (2011): Bildungsstandards und Inhaltsfelder. Das neue Kerncurriculum für Hessen. Sekundarstufe I – Gymnasium. Deutsch. URL: https://kultusministerium.hessen.de/sites/kultusministerium.hessen.de/files/2021-06/kerncurriculum_deutsch_gymnasium.pdf (letzter Zugriff: 22.05.2023).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Hessisches Kultusministerium (Hrsg.) (2021): Lehrplan Deutsch. Gymnasialer Bildungsgang. Jahrgangsstufen 5 bis 13. URL: https://kultusministerium.hessen.de/sites/kultusministerium.hessen.de/files/2021-06/g9-deutsch.pdf (letzter Zugriff: 22.05.2023).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Kampmann, E. / Schwering, G. (2017). Teaching Media. Medientheorie für die Schulpraxis. Grundlagen, Beispiele, Perspektiven. Bielefeld: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Transcript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Pädagogik. S.21.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Korte, M. (2018): Vom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Kapiertrieb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Menschen: Motivation und Konzentration aus Sicht eines Lernforschers. In: C.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Goor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M. C. Bauer. Was treibt uns an? Motivation und Frustration aus Sicht der Hirnforschung (S. 1-21). Berlin / Heidelberg: Springer.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B84C2F-7F40-5CA8-0CA9-18049A41B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380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14221-C46E-70A5-4D4A-1A602C1D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C83651-02E3-6846-1CCB-6183DBBAE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Kultusminister Konferenz (Hrsg.) (2016): Bildung in der digitalen Welt. Strategie der Kultusministerkonferenz. Beschluss der Kultusministerkonferenz vom 08.01.2016 in der Fassung vom 07.12.2017. URL: https://www.kmk.org/fileadmin/pdf/PresseUndAktuelles/2018/Digitalstrategie_2017_mit_Weiterbildung.pdf (letzter Zugriff: 22.05.2023).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Kunz, S. (2018). Achtsamkeit und digitale Medien – ein Gegensatz? URL: https://www.coaching-friedrichshain.de/achtsamkeit-und-digitale-medien/#:~:text=Schreiben%20Sie%20einen%20Tag%20lang,Stunden%20digitale%20Abstinenz%20am%20Tag (letzter Zugriff: 25.05.2023).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Marx, S. (2019): Medienkompetenz. Vom selbstbestimmten Umgang mit den Medien. In: Philosophische Praxis 1, Baden Baden: Academia Verlag.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Müsseler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(2000): Lexikon der Psychologie. Aufmerksamkeit. URL: https://www.spektrum.de/lexikon/psychologie/aufmerksamkeit/1655 (letzter Zugriff: 24.05.2023).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Philipps-Universität Marburg, Zentrum für Lehrerbildung: Handreichung zur Erstellung eines schriftlichen Unterrichtsentwurfs im Rahmen von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PraxisLab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In: Philipps-Universität Marburg, Zentrum für Lehrerbildung: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ProPraxis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Informationen für Studierende im Rahmen von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PraxisLab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(StPO L3 2018), S. 9 – 12. URL: https://www.uni-marburg.de/de/zfl/downloads/praktika/informationsbroschuere-praxislab-studierende-stpo-l3-2018.pdf (letzter Zugriff 22.05.2023).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Trabandt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(2020): Achtsamkeit in der Schule. Bedeutung, Umsetzung und Herausforderungen. In: </a:t>
            </a:r>
            <a:r>
              <a:rPr lang="de-DE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pedocs</a:t>
            </a:r>
            <a:r>
              <a:rPr lang="de-D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276DD2-B1D3-51AC-123B-76F3B189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89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296B4-204F-A30F-2FBD-15379DBB1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Theorie: Aufmerksamkeit und Konzentration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1A0506-8434-5536-2D93-887F77F37C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Definition:</a:t>
            </a:r>
          </a:p>
          <a:p>
            <a:pPr lvl="1"/>
            <a:r>
              <a:rPr lang="de-DE" dirty="0"/>
              <a:t>Psychologischer Effekt</a:t>
            </a:r>
          </a:p>
          <a:p>
            <a:pPr lvl="1"/>
            <a:r>
              <a:rPr lang="de-DE" dirty="0"/>
              <a:t>Fähigkeit, einen bestimmten Reiz zu fokussieren</a:t>
            </a:r>
          </a:p>
          <a:p>
            <a:pPr lvl="1"/>
            <a:r>
              <a:rPr lang="de-DE" dirty="0"/>
              <a:t>Verarbeitung von Informationen</a:t>
            </a:r>
          </a:p>
          <a:p>
            <a:pPr lvl="1"/>
            <a:r>
              <a:rPr lang="de-DE" dirty="0"/>
              <a:t>Kann variieren in:</a:t>
            </a:r>
          </a:p>
          <a:p>
            <a:pPr lvl="2"/>
            <a:r>
              <a:rPr lang="de-DE" dirty="0"/>
              <a:t>Intensität</a:t>
            </a:r>
          </a:p>
          <a:p>
            <a:pPr lvl="2"/>
            <a:r>
              <a:rPr lang="de-DE" dirty="0"/>
              <a:t>Dauer</a:t>
            </a:r>
          </a:p>
          <a:p>
            <a:pPr lvl="1"/>
            <a:r>
              <a:rPr lang="de-DE" dirty="0"/>
              <a:t>Beeinflusst durch</a:t>
            </a:r>
          </a:p>
          <a:p>
            <a:pPr lvl="2"/>
            <a:r>
              <a:rPr lang="de-DE" dirty="0"/>
              <a:t>individuelle Merkmale, Umgebungsfaktoren und Aufgabenanforderungen</a:t>
            </a:r>
          </a:p>
          <a:p>
            <a:pPr marL="914400" lvl="2" indent="0">
              <a:buNone/>
            </a:pP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84462B-638D-E386-E86E-8B39B387C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2</a:t>
            </a:fld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3BC91A2-F5C2-DBEF-A1F9-8DC2AD4B1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511" y="1690688"/>
            <a:ext cx="3472413" cy="399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15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6337B0-3B77-ABB3-E950-B097B6CAB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Aufmerksamkeit – Wie funktioniert das?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880068-F4BD-EDFE-7AC5-C486A42FAE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Die Funktionsweise ist ein komplexer Prozess</a:t>
            </a:r>
          </a:p>
          <a:p>
            <a:endParaRPr lang="de-DE" dirty="0"/>
          </a:p>
          <a:p>
            <a:r>
              <a:rPr lang="de-DE" dirty="0"/>
              <a:t>Zwei Hauptarten:</a:t>
            </a:r>
          </a:p>
          <a:p>
            <a:pPr lvl="1"/>
            <a:r>
              <a:rPr lang="de-DE" dirty="0"/>
              <a:t>Selektive Aufmerksamkeit</a:t>
            </a:r>
          </a:p>
          <a:p>
            <a:pPr lvl="1"/>
            <a:r>
              <a:rPr lang="de-DE" dirty="0"/>
              <a:t>Geteilte Aufmerksamkeit</a:t>
            </a:r>
          </a:p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B34E39B-B8D0-B527-AA57-4248905B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3</a:t>
            </a:fld>
            <a:endParaRPr lang="de-DE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95A9E53E-A055-3695-768A-FEB237D7665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91489" y="2004681"/>
            <a:ext cx="3475021" cy="39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55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19920-DF01-CA7C-425A-998BAEF7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Aufmerksamkeit – Wie funktioniert das?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3E7073-4596-36A6-5D8D-A8F18F21B1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Selektive Aufmerksamkeit</a:t>
            </a:r>
          </a:p>
          <a:p>
            <a:r>
              <a:rPr lang="de-DE" dirty="0"/>
              <a:t>Bewusstes Konzentrieren auf einen Reiz</a:t>
            </a:r>
          </a:p>
          <a:p>
            <a:r>
              <a:rPr lang="de-DE" dirty="0"/>
              <a:t>Andere Reize / Ablenkungen werden ausgeblendet</a:t>
            </a:r>
          </a:p>
          <a:p>
            <a:r>
              <a:rPr lang="de-DE" u="sng" dirty="0"/>
              <a:t>Ermöglicht: </a:t>
            </a:r>
            <a:r>
              <a:rPr lang="de-DE" dirty="0"/>
              <a:t>Fokussierung auf das Wesentliche</a:t>
            </a:r>
          </a:p>
          <a:p>
            <a:r>
              <a:rPr lang="de-DE" dirty="0"/>
              <a:t>Kann bewusst oder unbewusst erfolgen</a:t>
            </a:r>
          </a:p>
          <a:p>
            <a:r>
              <a:rPr lang="de-DE" dirty="0"/>
              <a:t>Bsp.: Klassenarbeiten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D59930-B057-AAB3-D598-FBCAD1D825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dirty="0"/>
              <a:t>Geteilte Aufmerksamkeit</a:t>
            </a:r>
          </a:p>
          <a:p>
            <a:r>
              <a:rPr lang="de-DE" u="sng" dirty="0"/>
              <a:t>Fähigkeit: </a:t>
            </a:r>
            <a:r>
              <a:rPr lang="de-DE" dirty="0"/>
              <a:t>Aufmerksamkeit auf mehrere Reize zu richten</a:t>
            </a:r>
          </a:p>
          <a:p>
            <a:r>
              <a:rPr lang="de-DE" dirty="0"/>
              <a:t>Aufteilung auf verschiedene Reize</a:t>
            </a:r>
          </a:p>
          <a:p>
            <a:r>
              <a:rPr lang="de-DE" u="sng" dirty="0"/>
              <a:t>Herausfordernd: </a:t>
            </a:r>
            <a:r>
              <a:rPr lang="de-DE" dirty="0"/>
              <a:t>begrenzte Kapazität auf mehrere Ziele verteilen</a:t>
            </a:r>
          </a:p>
          <a:p>
            <a:r>
              <a:rPr lang="de-DE" dirty="0"/>
              <a:t>Verbesserung der Fähigkeit durch Training und Erfahrung</a:t>
            </a:r>
          </a:p>
          <a:p>
            <a:r>
              <a:rPr lang="de-DE" dirty="0"/>
              <a:t>Bsp.: Sportunterricht &amp; Koordinationstraining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9A4578A-7172-73E4-F54A-97EDCA75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944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56E9FA-48EB-8017-B61B-678109064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Problem: Abnahme der Aufmerksamkeitsspanne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EF8ED7-94E8-FFA9-36B1-7B2AD09BB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Oft Zurückführung auf fortschreitende Digitalisierung</a:t>
            </a:r>
          </a:p>
          <a:p>
            <a:r>
              <a:rPr lang="de-DE" dirty="0"/>
              <a:t>Ablenkungen durch Smartphones, soziale Medien und andere digitale Mittel</a:t>
            </a:r>
          </a:p>
          <a:p>
            <a:r>
              <a:rPr lang="de-DE" dirty="0"/>
              <a:t>Moderner Lebensstil: Zeitdruck, Multitasking</a:t>
            </a:r>
          </a:p>
          <a:p>
            <a:r>
              <a:rPr lang="de-DE" dirty="0"/>
              <a:t>Auswirkungen:</a:t>
            </a:r>
          </a:p>
          <a:p>
            <a:pPr lvl="1"/>
            <a:r>
              <a:rPr lang="de-DE" dirty="0"/>
              <a:t>Probleme bei der Konzentration</a:t>
            </a:r>
          </a:p>
          <a:p>
            <a:pPr lvl="1"/>
            <a:r>
              <a:rPr lang="de-DE" dirty="0"/>
              <a:t>Schwierigkeiten bei der Aufnahme von Informationen</a:t>
            </a:r>
          </a:p>
          <a:p>
            <a:pPr lvl="1"/>
            <a:r>
              <a:rPr lang="de-DE" dirty="0"/>
              <a:t>Verminderung der individuellen Produktivität und Leistungsfähigkeit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471B8A-8C1A-D475-9E33-548C0CBE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23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8946C7-031C-2878-2AC7-3B9620C5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kann man Aufmerksamkeit erzeugen?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5F0A982A-0991-731A-46A6-6FEFA7280B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1014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0C92C9-C451-FFCF-12DB-5001955AE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5EB7C-5FAD-6600-4C18-F92970844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kann man Aufmerksamkeit erzeugen?</a:t>
            </a:r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7AC68D28-5F7A-E082-5145-9B93DCD443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9665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A8CF7C-5A5F-A5CC-909B-1C35527E8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41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77461-4B23-A017-D507-47E91C6A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Wie kann man die Aufmerksamkeitsspanne verbessern?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DDD58C-8E9F-C9F2-FB35-CA6BD7798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Sich bewusst Prioritäten setzen</a:t>
            </a:r>
          </a:p>
          <a:p>
            <a:r>
              <a:rPr lang="de-DE" dirty="0"/>
              <a:t>Schaffen von Routinen und Strukturen, um Ablenkungen zu reduzieren</a:t>
            </a:r>
          </a:p>
          <a:p>
            <a:r>
              <a:rPr lang="de-DE" dirty="0"/>
              <a:t>Regelmäßig Pausen einlegen</a:t>
            </a:r>
          </a:p>
          <a:p>
            <a:r>
              <a:rPr lang="de-DE" dirty="0"/>
              <a:t>Das Erlernen von Techniken, wie Achtsamkeit und Meditation, können die eigene Aufmerksamkeit stärken und länger aufrechterhalten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6D3042-4E87-602A-E2B8-1D48BE5B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8297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50999-F848-25D8-8116-AF653BC0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Theorie: Achtsamkeit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C4DEAF-D6D2-4F19-819E-790FEA45E2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Bewusste Entscheidungen, wie:</a:t>
            </a:r>
          </a:p>
          <a:p>
            <a:pPr lvl="1"/>
            <a:r>
              <a:rPr lang="de-DE" dirty="0"/>
              <a:t>Wann öffne ich </a:t>
            </a:r>
            <a:r>
              <a:rPr lang="de-DE" dirty="0" err="1"/>
              <a:t>TikTok</a:t>
            </a:r>
            <a:r>
              <a:rPr lang="de-DE" dirty="0"/>
              <a:t> und für was?</a:t>
            </a:r>
          </a:p>
          <a:p>
            <a:pPr lvl="1"/>
            <a:r>
              <a:rPr lang="de-DE" dirty="0"/>
              <a:t>Wieso bin ich auf der Plattform unterwegs? (Langeweile, Zeitvertreib, etc.)</a:t>
            </a:r>
          </a:p>
          <a:p>
            <a:r>
              <a:rPr lang="de-DE" dirty="0"/>
              <a:t>Es gibt Achtsamkeitsübungen, die dabei helfen, unsere Aufmerksamkeit und unser Bewusstsein zu trainieren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FDF4BBFE-A5C9-D456-4F1C-0AF630442C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97041" y="2714069"/>
            <a:ext cx="2880370" cy="2581666"/>
          </a:xfr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8E6E97D-5FC0-A7F3-2E8D-BBE3D1B76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A8944-FB36-4EE9-A199-8A5ADBEE138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917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991</Words>
  <Application>Microsoft Office PowerPoint</Application>
  <PresentationFormat>Breitbild</PresentationFormat>
  <Paragraphs>107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</vt:lpstr>
      <vt:lpstr>Folien zum Workshop</vt:lpstr>
      <vt:lpstr>Theorie: Aufmerksamkeit und Konzentration </vt:lpstr>
      <vt:lpstr>Aufmerksamkeit – Wie funktioniert das?</vt:lpstr>
      <vt:lpstr>Aufmerksamkeit – Wie funktioniert das?</vt:lpstr>
      <vt:lpstr>Problem: Abnahme der Aufmerksamkeitsspanne</vt:lpstr>
      <vt:lpstr>Wie kann man Aufmerksamkeit erzeugen?</vt:lpstr>
      <vt:lpstr>Wie kann man Aufmerksamkeit erzeugen?</vt:lpstr>
      <vt:lpstr>Wie kann man die Aufmerksamkeitsspanne verbessern?</vt:lpstr>
      <vt:lpstr>Theorie: Achtsamkeit</vt:lpstr>
      <vt:lpstr>Resümee</vt:lpstr>
      <vt:lpstr>Quellenverzeichnis</vt:lpstr>
      <vt:lpstr>Quellenverzeichnis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 zum Workshop</dc:title>
  <dc:creator>Daniel Monz</dc:creator>
  <cp:lastModifiedBy>F. Wolbring</cp:lastModifiedBy>
  <cp:revision>14</cp:revision>
  <dcterms:created xsi:type="dcterms:W3CDTF">2024-06-06T11:51:57Z</dcterms:created>
  <dcterms:modified xsi:type="dcterms:W3CDTF">2024-07-15T11:39:35Z</dcterms:modified>
</cp:coreProperties>
</file>